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39759-960B-40D7-BF5A-0B8925E4B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2256E-3577-457B-889A-B7FCA4861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98EC8-91D0-41A7-804B-08F29032A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BAA2C3-EF38-4193-8616-71495C407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57343D-3D46-471D-8986-8E101C722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053FE6-9BC2-4A8F-8AEF-FAE62F922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C26E2E-AFD9-4FE1-A6A7-B96E6D3C8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79AE03-735F-416C-8C78-81449F59F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407F9B-BAC5-4555-B10B-CF64970D2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43084-C433-4FA1-9283-BB7349717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FFBC6-4DA5-4114-A4C1-5D79C2FEA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313031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塑造优秀教师仪容仪表的培训策略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教师仪容仪表的标准与要求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培训策略的优化与创新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优秀的仪容仪表能够展现教师的专业素养，提升教师在学生和家长心目中的形象。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375" r="20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教师的仪容仪表是教育环境的重要组成部分，良好的仪容仪表有助于营造积极、健康的教育氛围。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营造良好教育环境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4833" r="24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375" r="21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随着教育改革的不断深入，对教师职业素养的要求也越来越高，塑造良好的仪容仪表是适应教育发展的必然趋势。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适应教育发展需求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通过专业培训，能够针对教师的仪容仪表问题进行有针对性的指导和帮助。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42" r="18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系统全面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417" r="22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培训策略通常包括多个方面的内容，能够全面系统地提升教师的仪容仪表水平。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培训策略往往结合实际情况和案例，提供实践性强的方法和技巧，帮助教师在实际工作中加以应用。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培训策略的重要性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教师仪容仪表的标准与要求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教师应保持面部清洁，避免过多油脂和污垢，给人以清爽、自然的感觉。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458" r="194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面部清洁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教师的发型应简洁、大方，避免过于夸张或花哨的造型，以符合职业形象。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发型整齐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保持牙齿洁白、口气清新，是教师应有的基本仪容要求。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口腔清洁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仪容整洁大方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396" b="33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穿着得体合适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服装选择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教师应选择符合自己职业形象的服装，避免过于花哨或暴露的款式。同时，要注意服装的整洁和完好。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色彩搭配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教师的着装色彩应稳重、大方，不宜过于鲜艳或刺眼。合理的色彩搭配能够提升整体形象。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饰品搭配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适当的饰品搭配能够增加教师的气质和魅力，但应注意不要过于夸张或繁多。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姿态优美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教师的站姿、坐姿和行走姿态都应保持优美、大方。避免懒散或过于随意的姿态，展现自信、专业的形象。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言谈举止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教师应注重自己的言谈举止，保持文雅、端庄的形象。避免使用粗俗或攻击性的语言，以及不礼貌的行为。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表情自然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教师的面部表情应自然、亲切，给人以温暖和信任的感觉。避免过于严肃或冷漠的表情。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8433" b="184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48" r="1674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举止文雅端庄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阐述仪容仪表的定义、内涵及其在教育行业中的重要性。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仪容仪表概念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介绍教师应具备的仪容仪表标准和职业形象要求，如着装、发型、化妆等方面的规范。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教师职业形象标准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讲解日常交往礼仪、校园礼仪、商务礼仪等相关知识，提高教师的礼仪素养。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礼仪知识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仪容仪表理论知识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仪表举止规范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指导教师在不同场合下的站姿、坐姿、走姿等仪表举止规范，展现教师的优雅气质和职业素养。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语言表达与沟通技巧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提升教师的语言表达能力和沟通技巧，包括口头表达、书面表达、倾听和反馈等方面的训练。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仪容修饰技巧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培训教师如何根据自身特点和职业要求，选择合适的服饰、发型和化妆技巧，塑造良好的个人形象。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250" r="192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实践操作技能训练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经验分享与交流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邀请经验丰富的教师分享自己在仪容仪表方面的心得和体会，促进教师之间的交流和互动。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优秀案例展示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展示在教育行业中仪容仪表表现出色的教师案例，分析其成功之处和可借鉴之处。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问题案例剖析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针对一些仪容仪表存在问题的教师案例进行剖析，指出问题所在并提出改进建议。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案例分析与经验分享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https://d.book118.com/315313031023011101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2024-09-09T09:19:06.963</cp:lastPrinted>
  <dcterms:created xsi:type="dcterms:W3CDTF">2024-09-09T01:19:06Z</dcterms:created>
  <dcterms:modified xsi:type="dcterms:W3CDTF">2024-09-09T01:19:09Z</dcterms:modified>
</cp:coreProperties>
</file>