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2BA581-9443-43CB-A488-0EA616A74A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481D01-F7BD-4C94-84E2-F3AEDF53F9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85BFE2-797F-4066-BAB0-C66DE3870F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E6EE02-63D9-43AE-8AC5-5E56D67C4D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405A561-EA9E-474B-9415-F4A97786C3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0DB368C-F54A-4B2F-828E-95861E8641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9D8D3CA-0680-4C14-BAA6-1FC494D093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D94B30-A9F2-43F8-9A3B-C63ECD551D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2B149F-1124-4BEC-970E-945E64830D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0EFE07-224D-44E5-B1AD-AF1992604E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8A7971-F4F5-4C85-BBA9-17F47EC3B9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531402410001111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高分子加工学-注射成型\n## 1.高分子加工学的基本概念及应用领域\n### 1.1高分子加工学的定义及其重要性\n### 1.2高分子材料的分类与性能\n### 1.3高分子加工学在各领域的应用\n## 2.注射成型原理及工艺过程\n### 2.1注射成型原理及其特点\n### 2.2注射成型工艺过程及其影响因素\n### 2.3注射成型工艺参数的选择与调整\n## 3.注射成型设备与模具设计\n### 3.1注射成型设备的类型与特点\n### 3.2注射成型模具的设计原则与方法\n### 3.3注射成型模具的材料与制造\n## 4.注射成型工艺条件的优化\n### 4.1注射温度与压力的选择与优化\n### 4.2注射速度与背压的优化\n### 4.3成型周期与冷却时间的优化\n## 5.注射成型制品的质量控制与缺陷分析\n### 5.1注射成型制品的质量要求与检测方法\n### 5.2注射成型制品的缺陷分析与预防措施\n### 5.3注射成型制品的质量控制与管理\n## 6.注射成型新技术与发展趋势\n### 6.1注射成型新技术及其原理\n### 6.2注射成型技术的应用与发展趋势\n### 6.3注射成型技术的研究方向与挑战\n&quot;,&quot;templateId&quot;:&quot;kdjzibeon3repy5ay4ip9akz5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601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7900"/>
              <a:t>高分子加工学-注射成型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9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高分子加工学的基本概念及应用领域</a:t>
            </a:r>
            <a:endParaRPr/>
          </a:p>
        </p:txBody>
      </p:sp>
      <p:sp>
        <p:nvSpPr>
          <p:cNvPr id="130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高分子加工学是研究高分子材料加工过程的科学</a:t>
                </a:r>
                <a:endParaRPr/>
              </a:p>
            </p:txBody>
          </p:sp>
          <p:sp>
            <p:nvSpPr>
              <p:cNvPr id="22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高分子材料：由大量重复单元连接而成的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大分子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加工过程：将高分子材料转化为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实际产品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的过程</a:t>
                </a:r>
                <a:endParaRPr/>
              </a:p>
            </p:txBody>
          </p:sp>
          <p:sp>
            <p:nvSpPr>
              <p:cNvPr id="22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高分子加工学的重要性</a:t>
                </a:r>
                <a:endParaRPr/>
              </a:p>
            </p:txBody>
          </p:sp>
          <p:sp>
            <p:nvSpPr>
              <p:cNvPr id="23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高分子材料在各领域的应用日益广泛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加工过程直接影响产品的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性能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高分子加工学为高分子材料的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高效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环保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可持续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发展提供理论支持</a:t>
                </a:r>
                <a:endParaRPr/>
              </a:p>
            </p:txBody>
          </p:sp>
          <p:sp>
            <p:nvSpPr>
              <p:cNvPr id="23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高分子加工学的定义及其重要性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9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40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41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热塑性塑料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：如聚乙烯、聚丙烯、聚氯乙烯等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热固性塑料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：如环氧树脂、酚醛树脂、不饱和聚酯等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弹性体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：如天然橡胶、合成橡胶、硅橡胶等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纤维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：如天然纤维、合成纤维等</a:t>
                </a:r>
                <a:endParaRPr/>
              </a:p>
            </p:txBody>
          </p:sp>
          <p:sp>
            <p:nvSpPr>
              <p:cNvPr id="242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高分子材料的分类</a:t>
                </a:r>
                <a:endParaRPr/>
              </a:p>
            </p:txBody>
          </p:sp>
          <p:sp>
            <p:nvSpPr>
              <p:cNvPr id="243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4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45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46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力学性能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：如强度、硬度、韧性等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热性能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：如热导率、热膨胀系数、熔点和玻璃化转变温度等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电性能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：如导电性、介电性、静电性等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光学性能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：如透明度、光泽度、颜色等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化学性能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：如耐腐蚀性、耐候性、阻燃性等</a:t>
                </a:r>
                <a:endParaRPr/>
              </a:p>
            </p:txBody>
          </p:sp>
          <p:sp>
            <p:nvSpPr>
              <p:cNvPr id="247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高分子材料的性能</a:t>
                </a:r>
                <a:endParaRPr/>
              </a:p>
            </p:txBody>
          </p:sp>
          <p:sp>
            <p:nvSpPr>
              <p:cNvPr id="248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9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5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高分子材料的分类与性能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2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53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54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5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制造业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塑料制品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：如包装材料、家具、汽车零件等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橡胶制品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：如轮胎、密封件、减震器等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纤维制品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：如纺织品、建筑材料、过滤材料等</a:t>
                </a:r>
                <a:endParaRPr/>
              </a:p>
            </p:txBody>
          </p:sp>
          <p:sp>
            <p:nvSpPr>
              <p:cNvPr id="257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58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5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电子电气行业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电路板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：如柔性电路板、刚挠结合电路板等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电池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：如锂离子电池、太阳能电池等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传感器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：如光纤传感器、生物传感器等</a:t>
                </a:r>
                <a:endParaRPr/>
              </a:p>
            </p:txBody>
          </p:sp>
          <p:sp>
            <p:nvSpPr>
              <p:cNvPr id="261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62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6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医药行业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药物载体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：如微球、纳米粒等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组织工程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：如支架材料、生物相容性材料等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医疗器械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：如人工关节、心脏支架等</a:t>
                </a:r>
                <a:endParaRPr/>
              </a:p>
            </p:txBody>
          </p:sp>
          <p:sp>
            <p:nvSpPr>
              <p:cNvPr id="265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高分子加工学在各领域的应用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注射成型原理及工艺过程</a:t>
            </a:r>
            <a:endParaRPr/>
          </a:p>
        </p:txBody>
      </p:sp>
      <p:sp>
        <p:nvSpPr>
          <p:cNvPr id="26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注射成型原理及其特点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7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7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7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注射成型原理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熔融态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的高分子材料注入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模具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中，冷却后固化成型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压力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温度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控制，实现高分子材料的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流动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成型</a:t>
                </a:r>
                <a:endParaRPr/>
              </a:p>
            </p:txBody>
          </p:sp>
          <p:pic>
            <p:nvPicPr>
              <p:cNvPr id="27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7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7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注射成型特点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高生产效率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：适用于大规模生产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高精度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：产品尺寸稳定，精度高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可加工复杂形状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：适用于各种形状的产品</a:t>
                </a:r>
                <a:endParaRPr/>
              </a:p>
            </p:txBody>
          </p:sp>
          <p:pic>
            <p:nvPicPr>
              <p:cNvPr id="28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注射成型工艺过程及其影响因素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8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8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8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注射成型工艺过程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塑料颗粒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加热至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熔融态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将熔融态塑料注入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模具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冷却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固化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，形成产品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脱模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，取出产品</a:t>
                </a:r>
                <a:endParaRPr/>
              </a:p>
            </p:txBody>
          </p:sp>
          <p:pic>
            <p:nvPicPr>
              <p:cNvPr id="29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9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9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影响因素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材料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：种类、性能、配方等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模具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：设计、制造、材料等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：类型、性能、控制等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工艺参数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：温度、压力、速度、时间等</a:t>
                </a:r>
                <a:endParaRPr/>
              </a:p>
            </p:txBody>
          </p:sp>
          <p:pic>
            <p:nvPicPr>
              <p:cNvPr id="29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注射成型工艺参数的选择与调整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299" name="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300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温度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影响材料的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流动性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成型性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根据材料和产品要求选择合适的温度范围</a:t>
                </a:r>
                <a:endParaRPr/>
              </a:p>
            </p:txBody>
          </p:sp>
          <p:pic>
            <p:nvPicPr>
              <p:cNvPr id="30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304" name="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305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压力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影响材料的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填充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压实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根据模具设计和产品要求选择合适的压力范围</a:t>
                </a:r>
                <a:endParaRPr/>
              </a:p>
            </p:txBody>
          </p:sp>
          <p:pic>
            <p:nvPicPr>
              <p:cNvPr id="30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309" name="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310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速度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影响产品的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成型速度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外观质量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根据设备性能和产品要求选择合适的速度范围</a:t>
                </a:r>
                <a:endParaRPr/>
              </a:p>
            </p:txBody>
          </p:sp>
          <p:pic>
            <p:nvPicPr>
              <p:cNvPr id="31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314" name="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315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时间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影响产品的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冷却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固化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根据材料和工艺要求选择合适的时间范围</a:t>
                </a:r>
                <a:endParaRPr/>
              </a:p>
            </p:txBody>
          </p:sp>
          <p:pic>
            <p:nvPicPr>
              <p:cNvPr id="31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注射成型设备与模具设计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注射成型设备类型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卧式注射机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：适用于大型产品和薄片制品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立式注射机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：适用于中小型产品和厚壁制品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全电动注射机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：适用于高精度产品和精密模具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伺服电机注射机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：适用于高效生产和复杂形状产品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注射成型设备特点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高压力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：实现材料的充分填充和压实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高精度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：控制产品的尺寸和形状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高速度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：提高生产效率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注射成型设备的类型与特点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设计原则</a:t>
                </a:r>
                <a:endParaRPr/>
              </a:p>
            </p:txBody>
          </p:sp>
          <p:sp>
            <p:nvSpPr>
              <p:cNvPr id="3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结构合理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：保证模具的强度和刚度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冷却充分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：提高产品的成型速度和外观质量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脱模顺利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：防止产品粘模和变形</a:t>
                </a:r>
                <a:endParaRPr/>
              </a:p>
            </p:txBody>
          </p:sp>
          <p:sp>
            <p:nvSpPr>
              <p:cNvPr id="3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设计方法</a:t>
                </a:r>
                <a:endParaRPr/>
              </a:p>
            </p:txBody>
          </p:sp>
          <p:sp>
            <p:nvSpPr>
              <p:cNvPr id="4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计算机辅助设计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（CAD）：提高设计效率和准确性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计算机辅助制造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（CAM）：实现模具的精密制造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仿真分析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：预测模具性能和成型过程</a:t>
                </a:r>
                <a:endParaRPr/>
              </a:p>
            </p:txBody>
          </p:sp>
          <p:sp>
            <p:nvSpPr>
              <p:cNvPr id="4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注射成型模具的设计原则与方法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注射成型模具的材料与制造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4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5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模具材料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高速钢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：高硬度、高强度、耐磨性好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合金钢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：良好的强度、硬度、韧性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铜合金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：良好的导热性、耐腐蚀性、耐磨性</a:t>
                </a:r>
                <a:endParaRPr/>
              </a:p>
            </p:txBody>
          </p:sp>
          <p:pic>
            <p:nvPicPr>
              <p:cNvPr id="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5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5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模具制造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切削加工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：适用于复杂形状和精度要求高的模具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电火花加工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：适用于精密模具和小批量生产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激光加工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：适用于高精度、高效率的模具制造</a:t>
                </a:r>
                <a:endParaRPr/>
              </a:p>
            </p:txBody>
          </p:sp>
          <p:pic>
            <p:nvPicPr>
              <p:cNvPr id="5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https://d.book118.com/315314024100011113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ay">
      <a:dk1>
        <a:srgbClr val="000000"/>
      </a:dk1>
      <a:lt1>
        <a:srgbClr val="FFFFFF"/>
      </a:lt1>
      <a:dk2>
        <a:srgbClr val="1A1D20"/>
      </a:dk2>
      <a:lt2>
        <a:srgbClr val="EFF1F2"/>
      </a:lt2>
      <a:accent1>
        <a:srgbClr val="5D6897"/>
      </a:accent1>
      <a:accent2>
        <a:srgbClr val="AFBFD5"/>
      </a:accent2>
      <a:accent3>
        <a:srgbClr val="7384B0"/>
      </a:accent3>
      <a:accent4>
        <a:srgbClr val="424E82"/>
      </a:accent4>
      <a:accent5>
        <a:srgbClr val="C0C9D8"/>
      </a:accent5>
      <a:accent6>
        <a:srgbClr val="7D889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高分子加工学-注射成型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2024-09-19T21:55:58.050</cp:lastPrinted>
  <dcterms:created xsi:type="dcterms:W3CDTF">2024-09-19T13:55:58Z</dcterms:created>
  <dcterms:modified xsi:type="dcterms:W3CDTF">2024-09-19T13:56:00Z</dcterms:modified>
</cp:coreProperties>
</file>