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3733F-5A87-4E0A-A9D4-8561B69DB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C043E-EBAA-4884-BAEE-73D7F868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7200F-711F-4A9C-8417-7DAC0FEA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7635F-4A9C-4178-9738-95160955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5F9CA-E873-450B-AC31-AF1209C4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61BE0-C336-4F59-98A6-29F309D8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8FF0B-AB35-419A-AF61-4D0196675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392CE-35B5-4A76-9544-D7D4EBCDA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BD12F-6133-459D-BA37-70290DBFE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FB5C-B411-41DA-81C8-A8296F12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909DF-C7CD-42D5-BD8D-E55B4914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14313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人工智能在物流领域的配送优化与精准投递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物流配送优化概述
 人工智能在物流配送优化中的应用
 智能算法与模型构建
 实时数据分析与预测
 自动化决策与路径规划
 智能仓储与拣选
 精准投递与末端配送
 物流配送优化实施与评估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物流配送优化概述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人工智能在物流领域的配送优化与精准投递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物流配送优化概述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物流配送路径规划：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智能调度与优化：算法技术驱动，根据实时订单、路况、车辆性能等多因素，智能计算出最优配送路径，提高配送效率。</a:t>
            </a:r>
          </a:p>
          <a:p>
            <a:r>
              <a:t>2. 配送车辆协同：通过智能调度算法协调多辆配送车辆，实现协同作业，减少配送时间，降低成本，提高客户满意度。</a:t>
            </a:r>
          </a:p>
          <a:p>
            <a:r>
              <a:t>3. 多式联运与协同配送：整合不同运输方式，如公路、铁路、航空等，实现多式联运，提高配送效率并降低成本。此外，利用协同配送模式，将多个订单合并成一个配送任务，进一步提高配送效率。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物流配送库存优化：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智能库存管理：利用数据分析和预测技术，准确预测库存需求，优化库存水平，减少库存积压，提高库存周转率，降低成本。</a:t>
            </a:r>
          </a:p>
          <a:p>
            <a:r>
              <a:t>2. 实时库存监控：实时跟踪库存状态，及时发现库存异常情况，如缺货、超储等，以便及时采取措施进行调整，确保物流配送的流畅性。</a:t>
            </a:r>
          </a:p>
          <a:p>
            <a:r>
              <a:t>3. 自动化仓储与物流中心：采用自动化设备和技术，如自动取放系统、自动分拣系统等，提高仓储和物流中心的工作效率，降低成本，提高准确性。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物流配送优化概述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物流配送订单管理：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订单管理系统：集成订单处理、库存管理、配送管理等功能，实现订单的快速处理、准确配送和及时跟踪，提高客户满意度。</a:t>
            </a:r>
          </a:p>
          <a:p>
            <a:r>
              <a:t>2. 订单预测与优化：利用数据分析和预测技术，预测订单需求，优化订单处理流程，提高订单处理效率，减少错误，提高客户满意度。</a:t>
            </a:r>
          </a:p>
          <a:p>
            <a:r>
              <a:t>3. 订单跟踪与查询：提供实时订单跟踪和查询功能，客户可以通过平台查询订单状态，了解配送进度，提高客户满意度。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物流配送配送车辆优化：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配送车辆选择与管理：根据配送需求和货物类型，选择合适的配送车辆，并对配送车辆进行实时监控和管理，确保配送车辆的正常运行。</a:t>
            </a:r>
          </a:p>
          <a:p>
            <a:r>
              <a:t>2. 配送路线规划与优化：利用人工智能算法，根据订单位置、路况、车辆性能等因素，规划最优配送路线，提高配送效率，降低配送成本。</a:t>
            </a:r>
          </a:p>
          <a:p>
            <a:r>
              <a:t>3. 配送车辆监控与管理：通过GPS、RFID等技术，实时监控配送车辆的位置和状态，及时发现异常情况，并采取相应措施进行处理，确保配送任务的顺利完成。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物流配送优化概述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物流配送时效优化：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实时路况与交通预测：利用大数据和人工智能技术，实时收集和分析路况信息，预测交通状况，并根据预测结果调整配送路线，避免拥堵，提高配送时效。</a:t>
            </a:r>
          </a:p>
          <a:p>
            <a:r>
              <a:t>2. 配送时间优化：通过优化配送路线、选择合适的配送方式等措施，缩短配送时间，提高配送时效，满足客户对时效性的要求。</a:t>
            </a:r>
          </a:p>
          <a:p>
            <a:r>
              <a:t>3. 快速配送服务：提供快速配送服务，如同城当日达、次日达等，满足客户对快速配送的需求，提高客户满意度。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物流配送末端配送优化：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末端配送网络优化：通过分析客户分布、订单密度等因素，优化末端配送网络，提高配送效率，降低配送成本。</a:t>
            </a:r>
          </a:p>
          <a:p>
            <a:r>
              <a:t>2. 智能包裹柜与自提点：利用智能包裹柜和自提点，提供自助取件服务，方便客户取件，提高客户满意度。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人工智能在物流配送优化中的应用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人工智能在物流领域的配送优化与精准投递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人工智能在物流配送优化中的应用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人工智能助力物流配送网络优化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应用人工智能算法优化配送网络，提高配送效率和降低成本。</a:t>
            </a:r>
          </a:p>
          <a:p>
            <a:r>
              <a:t>2. 利用人工智能技术预测需求，合理安排配送资源，减少盲目调度和空驶。</a:t>
            </a:r>
          </a:p>
          <a:p>
            <a:r>
              <a:t>3. 通过人工智能技术优化路径规划，缩短配送时间，提高配送服务水平。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人工智能赋能精准投递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利用人工智能技术识别和分析收货人信息，准确判断收货人位置和偏好。</a:t>
            </a:r>
          </a:p>
          <a:p>
            <a:r>
              <a:t>2. 应用人工智能算法优化投递路线，提高投递效率和准确性，减少配送错误和延迟。</a:t>
            </a:r>
          </a:p>
          <a:p>
            <a:r>
              <a:t>3. 通过人工智能技术与无人机、智能机器人等技术的结合，实现无接触配送，提高配送安全性。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人工智能在物流配送优化中的应用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人工智能提升物流配送效率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利用人工智能技术优化仓库管理，提高货物的存储和发货效率，减少库存积压和发货延迟。</a:t>
            </a:r>
          </a:p>
          <a:p>
            <a:r>
              <a:t>2. 应用人工智能算法优化拣货和包装流程，提高拣货准确性和包装效率，缩短配送准备时间。</a:t>
            </a:r>
          </a:p>
          <a:p>
            <a:r>
              <a:t>3. 通过人工智能技术与自动化设备的结合，实现自动化分拣和包装，提高配送效率和降低人力成本。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人工智能助力物流配送自动化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利用人工智能技术实现无人驾驶卡车和无人机配送，提高配送效率和降低成本。</a:t>
            </a:r>
          </a:p>
          <a:p>
            <a:r>
              <a:t>2. 应用人工智能算法优化自动驾驶车辆的路径规划和决策，提高配送安全性。</a:t>
            </a:r>
          </a:p>
          <a:p>
            <a:r>
              <a:t>3. 通过人工智能技术与智能机器人技术的结合，实现自动化分拣、包装和装卸，减少人力参与。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人工智能在物流配送优化中的应用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人工智能推动物流配送智能化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利用人工智能技术实现配送信息的实时监控和分析，及时发现配送异常和问题，提高配送管理效率。</a:t>
            </a:r>
          </a:p>
          <a:p>
            <a:r>
              <a:t>2. 应用人工智能算法优化配送过程中的决策，提高配送效率和准确性，减少配送错误和延迟。</a:t>
            </a:r>
          </a:p>
          <a:p>
            <a:r>
              <a:t>3. 通过人工智能技术与大数据技术的结合，实现配送数据的智能分析和挖掘，为配送决策提供数据支持。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人工智能引领物流配送未来发展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利用人工智能技术实现物流配送的智能化、自动化和无人化，提高配送效率、降低成本和提升服务水平。</a:t>
            </a:r>
          </a:p>
          <a:p>
            <a:r>
              <a:t>2. 应用人工智能算法优化物流配送网络、路径规划和投递方式，提高配送准确性和时效性，满足客户个性化需求。</a:t>
            </a:r>
          </a:p>
          <a:p>
            <a:r>
              <a:t>3. 通过人工智能技术与其他新兴技术的结合，实现物流配送的创新和突破，引领物流配送行业的发展方向。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智能算法与模型构建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人工智能在物流领域的配送优化与精准投递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智能算法与模型构建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智能调度算法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基于配送路径的优化：构建配送路线优化模型，考虑因素包括交通状况、配送车辆容量、配送时间限制等，实现最优路径规划，减少配送时间和成本。</a:t>
            </a:r>
          </a:p>
          <a:p>
            <a:r>
              <a:t>2. 基于时效性和成本的优化：构建多目标配送优化模型，在满足时效性要求的前提下，考虑配送成本，选择最优的配送方案，实现时效性与成本的平衡。</a:t>
            </a:r>
          </a:p>
          <a:p>
            <a:r>
              <a:t>3. 基于车辆动态调度的优化：构建车辆动态调度模型，根据实时路况、配送订单情况、车辆位置等信息，动态调整配送路线和配送顺序，提高配送效率和准确性。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机器学习与深度学习模型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基于历史数据的时空预测：利用历史配送数据，构建机器学习模型或深度学习模型，对配送需求、配送时间、配送路径等进行预测，为配送计划的制定提供数据支持。</a:t>
            </a:r>
          </a:p>
          <a:p>
            <a:r>
              <a:t>2. 基于实时数据的动态决策：利用实时路况、配送车辆状态等数据，构建深度强化学习模型，进行动态决策，实时调整配送路线和配送顺序，提高配送效率和准确性。</a:t>
            </a:r>
          </a:p>
          <a:p>
            <a:r>
              <a:t>3. 基于知识图谱的配送网络优化：构建配送网络知识图谱，包含配送节点、配送路径、时效性、成本等信息，利用知识图谱进行配送网络的优化，寻找最优的配送方案。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实时数据分析与预测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人工智能在物流领域的配送优化与精准投递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实时数据分析与预测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实时数据采集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传感器技术和物联网设备的应用：在物流网络中集成传感器和物联网设备，可以实时收集有关车辆位置、货物状态、交通状况和天气条件等数据。</a:t>
            </a:r>
          </a:p>
          <a:p>
            <a:r>
              <a:t>2. 数据集成和处理：将来自不同来源的数据进行集成和处理，形成统一的数据视图。利用数据清洗、数据转换和数据集成技术，确保数据的准确性、一致性和完整性。</a:t>
            </a:r>
          </a:p>
          <a:p>
            <a:r>
              <a:t>3. 数据存储和管理：利用云计算、大数据等技术搭建数据存储和管理平台，确保数据安全性和可访问性。实现数据的快速存储、检索和分析。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数据可视化和洞察：通过数据可视化技术，将复杂的数据呈现为直观的图表和图形。帮助物流管理者快速识别趋势、异常和潜在问题。</a:t>
            </a:r>
          </a:p>
          <a:p>
            <a:r>
              <a:t>2. 机器学习和人工智能算法：利用机器学习和人工智能算法，对数据进行分析和处理。识别模式、预测趋势和做出决策。例如，利用异常检测算法识别异常事件，利用时间序列分析算法预测需求变化。</a:t>
            </a:r>
          </a:p>
          <a:p>
            <a:r>
              <a:t>3. 优化算法和运筹帷幄模型：利用优化算法和运筹帷幄模型，优化配送路线、车辆调度和资源分配。实现配送效率的提高和成本的降低。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实时数据分析与预测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交付预测和动态调整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基于历史数据和实时数据的预测模型：利用历史数据和实时数据，建立预测模型。预测货物需求、配送时间和交通状况。</a:t>
            </a:r>
          </a:p>
          <a:p>
            <a:r>
              <a:t>2. 动态调整配送计划：根据预测结果，动态调整配送计划。例如，在需求突然增加时，调整配送路线和车辆调度以满足需求。</a:t>
            </a:r>
          </a:p>
          <a:p>
            <a:r>
              <a:t>3. 实时监控和响应：实时监控配送过程，并对异常情况做出快速响应。例如，在车辆遇到交通拥堵时，及时调整配送路线。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智能决策和优化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基于实时数据的决策支持系统：建立基于实时数据的决策支持系统，帮助物流管理者做出优化决策。例如，在配送路线选择、车辆调度和资源分配方面。</a:t>
            </a:r>
          </a:p>
          <a:p>
            <a:r>
              <a:t>2. 优化算法和运筹帷幄模型：利用优化算法和运筹帷幄模型，优化配送路线、车辆调度和资源分配。实现配送效率的提高和成本的降低。</a:t>
            </a:r>
          </a:p>
          <a:p>
            <a:r>
              <a:t>3. 人工智能和机器学习算法：利用人工智能和机器学习算法，优化决策过程。例如，利用强化学习算法学习最优的配送策略。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https://d.book118.com/315314313020011104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物流配送优化概述</vt:lpstr>
      <vt:lpstr> 物流配送优化概述</vt:lpstr>
      <vt:lpstr> 物流配送优化概述</vt:lpstr>
      <vt:lpstr> 物流配送优化概述</vt:lpstr>
      <vt:lpstr> 人工智能在物流配送优化中的应用</vt:lpstr>
      <vt:lpstr> 人工智能在物流配送优化中的应用</vt:lpstr>
      <vt:lpstr> 人工智能在物流配送优化中的应用</vt:lpstr>
      <vt:lpstr> 人工智能在物流配送优化中的应用</vt:lpstr>
      <vt:lpstr> 智能算法与模型构建</vt:lpstr>
      <vt:lpstr> 智能算法与模型构建</vt:lpstr>
      <vt:lpstr> 实时数据分析与预测</vt:lpstr>
      <vt:lpstr> 实时数据分析与预测</vt:lpstr>
      <vt:lpstr> 实时数据分析与预测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2024-09-13T17:54:32.055</cp:lastPrinted>
  <dcterms:created xsi:type="dcterms:W3CDTF">2024-09-13T09:54:32Z</dcterms:created>
  <dcterms:modified xsi:type="dcterms:W3CDTF">2024-09-13T09:54:34Z</dcterms:modified>
</cp:coreProperties>
</file>