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2948D-9895-455B-A1B3-06E5DF1D4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53DF3-2504-4CBC-9892-9AA4C88FF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9F979-C861-4434-A071-08BFDD5A5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1B2F70-D18E-49FB-9E15-FDD4C335F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AFCD84-E736-4053-AEF7-BAAD4DFBE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A0F2C9-DC06-4919-A69E-95FA21C43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BBD86F-CAD2-43C8-8EF1-2D8A07B86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FD94F9-B454-4B13-9E04-21A198DBE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A48321-520A-49C2-8869-4A0BC4E14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ACE2E-06B4-477F-BD59-048DEE5A8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E02B2-FE62-4355-A99C-94B73C0D7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32014024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产后康复护理健康评估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汇报时间：2024-02-06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产后康复概述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健康评估体系构建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产后身体机能评估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心理健康与情绪状态评估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营养与饮食状况评估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运动康复与锻炼计划制定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产后康复概述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1648839" y="1881235"/>
            <a:ext cx="18973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599459" y="1881235"/>
            <a:ext cx="18973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3" name="AutoShape 23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3" name="AutoShape 33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3" name="AutoShape 43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3" name="AutoShape 53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3" name="AutoShape 63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3" name="AutoShape 73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3" name="AutoShape 83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3" name="AutoShape 93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3" name="AutoShape 103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3" name="AutoShape 113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3" name="AutoShape 123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3" name="AutoShape 133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3" name="AutoShape 143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3" name="AutoShape 153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3" name="AutoShape 163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3" name="AutoShape 173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3" name="AutoShape 183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3" name="AutoShape 193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3" name="AutoShape 203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3" name="AutoShape 213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3" name="AutoShape 223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Freeform 226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7" name="Group 227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28" name="AutoShape 228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1" name="AutoShape 231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Freeform 234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5" name="Group 235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6" name="AutoShape 236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39" name="AutoShape 239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Freeform 242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3" name="Group 243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4" name="AutoShape 244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7" name="AutoShape 247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Freeform 250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1" name="Group 251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2" name="AutoShape 252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5" name="AutoShape 255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Freeform 258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9" name="Group 259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0" name="AutoShape 260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3" name="AutoShape 263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Freeform 266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7" name="Group 267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68" name="AutoShape 268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1" name="AutoShape 271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Freeform 274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5" name="Group 275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6" name="AutoShape 276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79" name="AutoShape 279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Freeform 282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3" name="Group 283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4" name="AutoShape 284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7" name="AutoShape 287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Freeform 290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1" name="Group 291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2" name="AutoShape 292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5" name="AutoShape 295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Freeform 298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9" name="Group 299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0" name="AutoShape 300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3" name="AutoShape 303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Freeform 306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7" name="Group 307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08" name="AutoShape 308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1" name="AutoShape 311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Freeform 314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5" name="Group 315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6" name="AutoShape 316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19" name="AutoShape 319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Freeform 322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3" name="Group 323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4" name="AutoShape 324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7" name="AutoShape 327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Freeform 330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1" name="Group 331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2" name="AutoShape 332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5" name="AutoShape 335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Freeform 338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9" name="Group 339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0" name="AutoShape 340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3" name="AutoShape 343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Freeform 346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7" name="Group 347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48" name="AutoShape 348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1" name="AutoShape 351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Freeform 354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5" name="Group 355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6" name="AutoShape 356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59" name="AutoShape 359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Freeform 362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3" name="Group 363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4" name="AutoShape 364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7" name="AutoShape 367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Freeform 370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1" name="Group 371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2" name="AutoShape 372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5" name="AutoShape 375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Freeform 378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9" name="Group 379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0" name="AutoShape 380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2" name="AutoShape 382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产后康复是指产妇在分娩后，通过一系列科学的方法和手段，促进身体和心理的全面恢复，提高生活质量。</a:t>
            </a:r>
            <a:endParaRPr lang="en-US" sz="1100"/>
          </a:p>
        </p:txBody>
      </p:sp>
      <p:sp>
        <p:nvSpPr>
          <p:cNvPr id="383" name="AutoShape 383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产后康复对于产妇的身体健康、心理调适以及家庭和谐都具有重要意义。</a:t>
            </a:r>
            <a:endParaRPr lang="en-US" sz="1100"/>
          </a:p>
        </p:txBody>
      </p:sp>
      <p:grpSp>
        <p:nvGrpSpPr>
          <p:cNvPr id="384" name="Group 38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5" name="AutoShape 38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6" name="AutoShape 38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7" name="AutoShape 38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TextBox 40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以休息、恢复体力为主，注重伤口护理和恶露观察。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产后初期（1-7天）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逐渐增加活动量，进行轻度锻炼，促进身体恢复。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产后中期（8-28天）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进一步加强锻炼，注重饮食调整，促进身体全面康复。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产后后期（29天以后）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产后康复阶段划分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生理变化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心理变化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分娩后，产妇的子宫逐渐收缩、恶露排出，身体各器官也逐渐恢复至孕前状态。同时，由于激素水平的变化，产妇可能会出现一些生理反应，如出汗、乳房胀痛等。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产后产妇可能会经历一系列心理变化，如焦虑、抑郁、情绪波动等。这些变化与激素水平、身体疲劳、角色转变等因素有关。及时进行心理调适和支持对于产妇的康复至关重要。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产妇生理与心理变化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健康评估体系构建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34" r="314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75" r="3217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全面了解产妇产后康复情况，及时发现并处理潜在的健康问题，促进产妇身体和心理的全面恢复。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以产妇为中心，注重个体化差异，遵循科学性、全面性、客观性和可操作性的原则。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包括生理评估（如生命体征、恶露、伤口等）、心理评估（如情绪状态、睡眠质量等）、社会支持评估（如家庭关系、经济情况等）等方面。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采用问卷调查、体格检查、实验室检查等多种方法，确保评估结果的准确性和可靠性。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评估内容及方法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制定评估计划，明确评估时间和人员安排；收集产妇相关信息，进行初步分析；根据评估结果进行针对性干预和治疗；定期跟踪随访，了解产妇康复情况。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制定统一的评估标准，包括评估指标、评估方法和评估结果的判定等，确保评估的公正性和客观性。同时，根据产妇的实际情况进行个体化评估，确保评估结果的准确性和有效性。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产后身体机能评估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手术切口愈合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观察手术切口是否干燥、清洁，有无红肿、渗出、裂开等异常情况。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会阴裂伤愈合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针对自然分娩的产妇，检查会阴裂伤缝合处是否愈合良好，有无感染迹象。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剖宫产瘢痕评估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对剖宫产产妇进行瘢痕评估，了解瘢痕形成、质地及有无触痛等。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伤口愈合情况检查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通过触诊了解子宫大小、位置及恢复情况，正常产后子宫应逐渐缩小并降入骨盆腔内。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子宫大小及位置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866" r="1286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恶露排出情况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子宫收缩情况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458" r="14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观察恶露颜色、量及气味，了解子宫腔内有无残留物及感染情况。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评估子宫收缩的力度和频率，以了解子宫复旧进程。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子宫复旧程度判断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https://d.book118.com/315320140242011111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2024-09-17T15:31:49.499</cp:lastPrinted>
  <dcterms:created xsi:type="dcterms:W3CDTF">2024-09-17T07:31:49Z</dcterms:created>
  <dcterms:modified xsi:type="dcterms:W3CDTF">2024-09-17T07:31:51Z</dcterms:modified>
</cp:coreProperties>
</file>