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C8B0B-6B32-4C1F-8072-FC4386F06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1855D-16FF-4EF1-897D-CC9505FAC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3DE84-FFB9-4610-8376-9308A56B6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F4E09-ED92-405C-B39E-5F6A24A07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ED795-AA4E-46B7-AFD8-08CA0C122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7F580-BC3B-4136-95C3-9EC347E0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01ADF-3D39-48DC-A964-58297DB9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9BE0F-5B85-4F53-9D77-250B93420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43006-6BAC-4A54-92E8-982B9BEA7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39B98-D8F5-462A-80AE-7C143E4BF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138EA-6EDE-4C08-8A2B-D3CFED1BA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2200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普外科术前宣教护理PPT\n## 1.普外科术前宣教护理概述\n### 1.1术前宣教的定义与重要性\n### 1.2术前宣教的目的和意义\n### 1.3术前宣教的内容和方式\n## 2.普外科术前宣教护理的实施\n### 2.1术前宣教的时间与地点\n### 2.2术前宣教的实施方法\n### 2.3术前宣教的评估与反馈\n## 3.普外科术前宣教护理的注意事项\n### 3.1术前宣教的语言与沟通技巧\n### 3.2术前宣教的个性化与针对性\n### 3.3术前宣教的心理护理与支持\n## 4.普外科术前宣教护理的效果评价\n### 4.1术前宣教护理的效果评估方法\n### 4.2术前宣教护理的效果分析\n### 4.3术前宣教护理的持续改进与优化\n## 5.普外科术前宣教护理的案例分享\n### 5.1成功术前宣教护理案例介绍\n### 5.2术前宣教护理中的问题与对策\n### 5.3术前宣教护理的未来发展趋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普外科术前宣教护理PPT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普外科术前宣教护理概述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术前宣教是指医护人员对患者进行手术前的健康教育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提高患者对手术的认识和信心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促进患者术后康复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术前宣教的重要性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减少患者术前的焦虑和恐惧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提高患者对手术的配合度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有助于患者术后康复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术前宣教的定义与重要性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术前宣教的目的是帮助患者了解手术相关信息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增强患者对手术的信心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促进患者术后康复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术前宣教的意義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减少医患纠纷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术前宣教的目的和意义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术前宣教的内容和方式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术前宣教的内容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手术前的准备工作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手术过程及术后可能出现的并发症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术后康复注意事项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术前宣教的方式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口头讲解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发放宣传册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视频演示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普外科术前宣教护理的实施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术前宣教的时间与地点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术前宣教的时间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手术前1-2天进行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避免手术当天进行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术前宣教的地点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病房进行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手术室进行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术前宣教的实施方法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术前宣教的实施方法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患者及家属参与讨论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利用多媒体进行演示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术前宣教的实施注意事项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语言通俗易懂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避免过度紧张和担忧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术前宣教的评估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了解患者对手术的认知程度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观察患者的配合程度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术前宣教的反馈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收集患者及家属的意见和建议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分析术前宣教的效果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不断改进和优化术前宣教的内容和方式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术前宣教的评估与反馈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普外科术前宣教护理的注意事项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术前宣教的语言与沟通技巧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术前宣教的语言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通俗易懂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避免使用过于专业的术语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主动倾听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给予患者充分的关注和关爱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避免过度紧张和担忧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https://d.book118.com/315322000114011111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普外科术前宣教护理PPT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2024-09-17T01:12:48.277</cp:lastPrinted>
  <dcterms:created xsi:type="dcterms:W3CDTF">2024-09-16T17:12:48Z</dcterms:created>
  <dcterms:modified xsi:type="dcterms:W3CDTF">2024-09-16T17:12:50Z</dcterms:modified>
</cp:coreProperties>
</file>