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5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5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0194E-C060-4FE3-9AB2-EEFB2690F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9FE2E-D2C1-4E52-978D-5D06F2ED6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C754F-3908-4F08-93C5-F9C4AFD5D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F9B48-39D4-4FC3-94D9-6BAF206C8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511915-4657-4362-9828-3197927A5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87D3A-D6EA-400D-99A2-2C776BD5F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FCBCFB-F205-4919-8090-83B4D224C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600C0-57C6-49E9-AF63-08173AB78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0F5F5-D500-424B-B9E2-586595907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69481-D2A5-4A0E-B5EC-5902C6211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82FF2-9DF2-4B80-957E-AA85A5CB7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563" r:id="rId2"/>
    <p:sldLayoutId id="2147499564" r:id="rId3"/>
    <p:sldLayoutId id="2147499565" r:id="rId4"/>
    <p:sldLayoutId id="2147499566" r:id="rId5"/>
    <p:sldLayoutId id="2147499567" r:id="rId6"/>
    <p:sldLayoutId id="2147499568" r:id="rId7"/>
    <p:sldLayoutId id="2147499569" r:id="rId8"/>
    <p:sldLayoutId id="2147499570" r:id="rId9"/>
    <p:sldLayoutId id="2147499571" r:id="rId10"/>
    <p:sldLayoutId id="214749957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tags" Target="../tags/tag79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2211001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体育运动对幼儿身心发展的促进作用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5"/>
            </p:custDataLst>
          </p:nvPr>
        </p:nvSpPr>
        <p:spPr>
          <a:xfrm>
            <a:off x="41433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文本框 14"/>
          <p:cNvSpPr txBox="1"/>
          <p:nvPr>
            <p:custDataLst>
              <p:tags r:id="rId6"/>
            </p:custDataLst>
          </p:nvPr>
        </p:nvSpPr>
        <p:spPr>
          <a:xfrm flipH="1">
            <a:off x="590231" y="5111799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体育运动对幼儿身体健康的促进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0" name="文本框 17"/>
          <p:cNvSpPr txBox="1"/>
          <p:nvPr>
            <p:custDataLst>
              <p:tags r:id="rId7"/>
            </p:custDataLst>
          </p:nvPr>
        </p:nvSpPr>
        <p:spPr>
          <a:xfrm>
            <a:off x="590230" y="4203120"/>
            <a:ext cx="247776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2" name="矩形: 圆角 10"/>
          <p:cNvSpPr/>
          <p:nvPr>
            <p:custDataLst>
              <p:tags r:id="rId8"/>
            </p:custDataLst>
          </p:nvPr>
        </p:nvSpPr>
        <p:spPr>
          <a:xfrm>
            <a:off x="329596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034"/>
          <p:cNvSpPr txBox="1"/>
          <p:nvPr>
            <p:custDataLst>
              <p:tags r:id="rId9"/>
            </p:custDataLst>
          </p:nvPr>
        </p:nvSpPr>
        <p:spPr>
          <a:xfrm flipH="1">
            <a:off x="3473130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体育运动对幼儿心理发展的促进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041"/>
          <p:cNvSpPr txBox="1"/>
          <p:nvPr>
            <p:custDataLst>
              <p:tags r:id="rId10"/>
            </p:custDataLst>
          </p:nvPr>
        </p:nvSpPr>
        <p:spPr>
          <a:xfrm>
            <a:off x="3479481" y="4203120"/>
            <a:ext cx="2454514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3"/>
          <p:cNvSpPr/>
          <p:nvPr>
            <p:custDataLst>
              <p:tags r:id="rId11"/>
            </p:custDataLst>
          </p:nvPr>
        </p:nvSpPr>
        <p:spPr>
          <a:xfrm>
            <a:off x="6178231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046"/>
          <p:cNvSpPr txBox="1"/>
          <p:nvPr>
            <p:custDataLst>
              <p:tags r:id="rId12"/>
            </p:custDataLst>
          </p:nvPr>
        </p:nvSpPr>
        <p:spPr>
          <a:xfrm flipH="1">
            <a:off x="6354761" y="5116244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体育运动对幼儿社会适应能力的促进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049"/>
          <p:cNvSpPr txBox="1"/>
          <p:nvPr>
            <p:custDataLst>
              <p:tags r:id="rId13"/>
            </p:custDataLst>
          </p:nvPr>
        </p:nvSpPr>
        <p:spPr>
          <a:xfrm>
            <a:off x="6354761" y="4203120"/>
            <a:ext cx="2477770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矩形: 圆角 16"/>
          <p:cNvSpPr/>
          <p:nvPr>
            <p:custDataLst>
              <p:tags r:id="rId14"/>
            </p:custDataLst>
          </p:nvPr>
        </p:nvSpPr>
        <p:spPr>
          <a:xfrm>
            <a:off x="906049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6" name="文本框 1053"/>
          <p:cNvSpPr txBox="1"/>
          <p:nvPr>
            <p:custDataLst>
              <p:tags r:id="rId15"/>
            </p:custDataLst>
          </p:nvPr>
        </p:nvSpPr>
        <p:spPr>
          <a:xfrm flipH="1">
            <a:off x="9237025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体育运动对幼儿创造力的发展的促进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056"/>
          <p:cNvSpPr txBox="1"/>
          <p:nvPr>
            <p:custDataLst>
              <p:tags r:id="rId16"/>
            </p:custDataLst>
          </p:nvPr>
        </p:nvSpPr>
        <p:spPr>
          <a:xfrm>
            <a:off x="9237025" y="4203120"/>
            <a:ext cx="234122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体育运动对幼儿身体健康的促进</a:t>
            </a:r>
            <a:endParaRPr lang="zh-CN" altLang="en-US"/>
          </a:p>
        </p:txBody>
      </p:sp>
      <p:sp>
        <p:nvSpPr>
          <p:cNvPr id="10488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提高身体素质</a:t>
            </a:r>
            <a:endParaRPr lang="zh-CN" altLang="en-US"/>
          </a:p>
        </p:txBody>
      </p:sp>
      <p:sp>
        <p:nvSpPr>
          <p:cNvPr id="10488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44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46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2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4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增强心肺功能：运动能提高心肺功能，增强血液循环和新陈代谢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提高免疫力：运动能提高免疫力，减少生病几率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4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6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2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促进消化吸收：运动能促进消化吸收，增强食欲和营养吸收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促进骨骼发育：运动能促进骨骼生长，增强骨骼密度和强度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增强免疫力</a:t>
            </a:r>
            <a:endParaRPr lang="zh-CN" altLang="en-US"/>
          </a:p>
        </p:txBody>
      </p:sp>
      <p:sp>
        <p:nvSpPr>
          <p:cNvPr id="1048914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6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0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2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运动可以帮助幼儿抵抗疾病和感染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4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体育运动可以增强幼儿的免疫系统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6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运动可以促进幼儿的血液循环和新陈代谢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8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运动可以帮助幼儿保持良好的睡眠和饮食习惯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促进骨骼发育</a:t>
            </a:r>
            <a:endParaRPr lang="zh-CN" altLang="en-US"/>
          </a:p>
        </p:txBody>
      </p:sp>
      <p:sp>
        <p:nvSpPr>
          <p:cNvPr id="1048964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体育运动可以促进幼儿的骨骼生长和发育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运动可以增加骨骼的密度和强度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运动可以改善骨骼的血液循环，促进骨骼的营养供应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运动可以增强骨骼的抗压能力和抗扭转能力，减少骨折的风险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培养运动习惯</a:t>
            </a:r>
            <a:endParaRPr lang="zh-CN" altLang="en-US"/>
          </a:p>
        </p:txBody>
      </p:sp>
      <p:sp>
        <p:nvSpPr>
          <p:cNvPr id="1049022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体育运动可以增强幼儿的体质，提高免疫力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幼儿时期是培养运动习惯的关键时期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体育运动可以促进幼儿的骨骼发育和肌肉生长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体育运动可以培养幼儿的协调性和平衡能力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体育运动对幼儿心理发展的促进</a:t>
            </a:r>
            <a:endParaRPr lang="zh-CN" altLang="en-US"/>
          </a:p>
        </p:txBody>
      </p:sp>
      <p:sp>
        <p:nvSpPr>
          <p:cNvPr id="10490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增强自信心</a:t>
            </a:r>
            <a:endParaRPr lang="zh-CN" altLang="en-US"/>
          </a:p>
        </p:txBody>
      </p:sp>
      <p:sp>
        <p:nvSpPr>
          <p:cNvPr id="1049100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2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04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体育运动可以帮助幼儿建立自信心，让他们在运动中感受到成功和喜悦。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0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体育运动可以让幼儿学会面对挑战，增强他们的抗压能力和解决问题的能力。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4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6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体育运动可以让幼儿学会团队合作，增强他们的社交能力和领导能力。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0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2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体育运动可以让幼儿学会尊重他人，增强他们的同理心和人际交往能力。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培养合作精神</a:t>
            </a:r>
            <a:endParaRPr lang="zh-CN" altLang="en-US"/>
          </a:p>
        </p:txBody>
      </p:sp>
      <p:sp>
        <p:nvSpPr>
          <p:cNvPr id="1049158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0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2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体育运动中的团队合作，可以让幼儿学会尊重他人、关心他人，从而培养他们的社交技能。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8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体育运动中，幼儿需要与其他小朋友共同参与，这有助于培养他们的合作精神。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体育运动中的竞争，可以让幼儿学会如何处理胜利和失败，从而培养他们的心理承受能力。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体育运动中的规则意识，可以让幼儿学会遵守规则，从而培养他们的自律能力。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提升解决问题的能力</a:t>
            </a:r>
            <a:endParaRPr lang="zh-CN" altLang="en-US"/>
          </a:p>
        </p:txBody>
      </p:sp>
      <p:sp>
        <p:nvSpPr>
          <p:cNvPr id="1049208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体育运动可以帮助幼儿学会面对挑战和困难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体育运动可以培养幼儿的自信心和自尊心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体育运动可以增强幼儿的团队合作精神和沟通能力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体育运动可以促进幼儿的认知发展和创造力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https://d.book118.com/315322110014011041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1_1"/>
  <p:tag name="KSO_WM_UNIT_INDEX" val="1_1_1"/>
  <p:tag name="KSO_WM_UNIT_LAYERLEVEL" val="1_1_1"/>
  <p:tag name="KSO_WM_UNIT_SUBTYPE" val="d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2_2"/>
  <p:tag name="KSO_WM_UNIT_INDEX" val="1_2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2_1"/>
  <p:tag name="KSO_WM_UNIT_INDEX" val="1_2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3_2"/>
  <p:tag name="KSO_WM_UNIT_INDEX" val="1_3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4_2"/>
  <p:tag name="KSO_WM_UNIT_INDEX" val="1_4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4_1"/>
  <p:tag name="KSO_WM_UNIT_INDEX" val="1_4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7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Calibri Light</vt:lpstr>
      <vt:lpstr>宋体</vt:lpstr>
      <vt:lpstr>Wingdings</vt:lpstr>
      <vt:lpstr>Office Theme</vt:lpstr>
      <vt:lpstr>体育运动对幼儿身心发展的促进作用</vt:lpstr>
      <vt:lpstr>目录</vt:lpstr>
      <vt:lpstr>体育运动对幼儿身体健康的促进</vt:lpstr>
      <vt:lpstr>提高身体素质</vt:lpstr>
      <vt:lpstr>增强免疫力</vt:lpstr>
      <vt:lpstr>促进骨骼发育</vt:lpstr>
      <vt:lpstr>培养运动习惯</vt:lpstr>
      <vt:lpstr>体育运动对幼儿心理发展的促进</vt:lpstr>
      <vt:lpstr>增强自信心</vt:lpstr>
      <vt:lpstr>培养合作精神</vt:lpstr>
      <vt:lpstr>提升解决问题的能力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2024-09-01T12:01:29.606</cp:lastPrinted>
  <dcterms:created xsi:type="dcterms:W3CDTF">2024-09-01T04:01:29Z</dcterms:created>
  <dcterms:modified xsi:type="dcterms:W3CDTF">2024-09-01T04:01:31Z</dcterms:modified>
</cp:coreProperties>
</file>