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2D417-EC55-41ED-8EB7-2428E96EC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3172F-BDDC-4DD6-971D-C9EB91B6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E3ED1-51A1-4AD0-976D-090895CB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F0A90-8EC1-410C-93E2-B1DD183C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4A00C-5431-4999-B5E2-8062AD3F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6FDAED-191F-4CEE-B7E4-5BF0DF89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E3A100-D7A6-46CC-87B3-1E4D5BA7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F0B06-66F7-4541-919F-86E309BC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16B5E-1ABC-482D-934D-A18E8D6C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44BB3-EC21-45CE-8574-06E9CD101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D8CB5-4946-4103-BB9A-E857AEC43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241433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配班教育教学工作总结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配班教育教学内容与方法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教育教学中的问题与对策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未来教育教学工作的展望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配班教育教学的意义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配班教师通过与主班教师的合作，共同为幼儿提供全面的教育服务，促进幼儿在德、智、体、美等方面的全面发展。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提升教师专业素养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配班教师通过参与教育教学活动，不断积累实践经验，提升自身的专业素养和教育能力。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加强家园共育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配班教师与家长之间的沟通与合作，有助于加强家园共育，促进幼儿健康成长。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配班教育教学是幼儿园教育体系的重要组成部分，对于完善幼儿园教育体系具有重要意义。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完善教育体系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配班教师通过与主班教师的合作，共同制定教育计划和活动方案，有助于提高幼儿园整体的教育质量。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配班教育教学需要教师之间的密切合作，有助于培养教师的团队合作精神，增强教师之间的交流与互动。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促进教师团队合作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配班教育教学的重要性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家园共育的深化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随着社会对学前教育的重视程度不断提高，家园共育的需求将进一步增强，配班教师需要更加注重与家长的合作与沟通。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随着学前教育的发展，配班教师的角色和职责将更加专业化，需要不断提升自身的专业素养和教育能力。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跨领域整合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未来的配班教育教学将更加注重跨领域的整合，促进幼儿全面发展。例如，将科学教育与艺术教育相结合，将语言教育与体育教育相结合等。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250" r="15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配班教育教学的发展趋势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配班教育教学内容与方法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总结词：科学合理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详细描述：教学内容应基于学生的实际情况和学科特点，注重知识的连贯性和系统性，同时要符合学生的认知规律，确保教学内容的科学性和合理性。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总结词：丰富多样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详细描述：教学内容应多样化，涵盖各个领域和方面，以满足不同学生的兴趣和需求。同时，应注重教学内容的更新和优化，保持其时代性和前瞻性。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教学内容的设计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总结词：层次分明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详细描述：教学内容应由浅入深、由易到难，形成清晰的层次结构。在安排教学内容时，应充分考虑学生的接受能力和学习进度，确保教学内容的渐进性和系统性。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教学内容的设计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总结词：实践性强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详细描述：教学内容应注重实践和应用，加强理论与实践的结合。通过开展实验、调研、社会实践等活动，提高学生的实践能力和应用能力，促进学生综合素质的发展。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教学内容的设计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总结词：灵活多变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详细描述：针对不同的教学内容和学生特点，教学方法应灵活多变。教师应根据实际情况选择合适的教学方法，如讲授法、讨论法、案例分析法等，以提高教学效果。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教学方法的选择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总结词：注重互动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详细描述：教学方法应注重师生互动和学生之间的互动，通过课堂讨论、小组合作等方式，激发学生的学习兴趣和主动性，促进学生的参与和交流。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教学方法的选择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现代教学手段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教学方法应充分利用现代教学手段，如多媒体教学、网络教学等，以提高教学效率和教学质量。同时，教师应注重传统教学手段与现代教学手段的有机结合，充分发挥各自的优势。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关注学生反馈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教学方法应关注学生的反馈和评价，及时调整和完善教学方法。教师应积极与学生沟通交流，了解学生的学习情况和需求，根据学生的反馈及时调整教学方法和策略。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总结词：全面客观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详细描述：教学效果的评估应全面客观，综合考虑学生的知识掌握、能力提升、情感态度等方面的表现。评估方法应多样化，包括考试、作业、课堂表现等，以确保评估结果的准确性和可靠性。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教学效果的评估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总结词：及时反馈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详细描述：教学效果的评估结果应及时反馈给学生和教师。学生可根据反馈结果调整学习方法和策略，教师可根据反馈结果优化教学内容和方法，以提高教学效果和质量。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教学效果的评估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总结词：促进改进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详细描述：教学效果的评估应促进教学改进和提高。教师应认真分析评估结果，找出教学中存在的问题和不足之处，积极寻求改进措施和方法，以提高教学效果和满足学生的学习需求。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教学效果的评估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https://d.book118.com/315324143321011043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2024-09-05T20:36:50.342</cp:lastPrinted>
  <dcterms:created xsi:type="dcterms:W3CDTF">2024-09-05T12:36:50Z</dcterms:created>
  <dcterms:modified xsi:type="dcterms:W3CDTF">2024-09-05T12:36:52Z</dcterms:modified>
</cp:coreProperties>
</file>