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93589-ECD6-4BA0-9382-0E6109A9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3D91-F997-444C-92E6-DE9EBFFF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15B61-74F6-4676-8F81-CDE8EE8A7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C6946-03D2-4617-98FC-8E8509CF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0310C-4907-40E2-AD2F-ECF52DDD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20B39-08A2-4EFE-9AB9-944AAF8CE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0E35B-85C2-4516-82BA-21F7D61FB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BB4AB-FC53-46E8-B9E2-B918F3A7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57D2C-38F0-46F0-9C1D-95AC9C64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C8701-6314-4868-B085-E27ED399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3CB47-2F12-4162-B5A8-BA85AA05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30041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培养反腐败风险识别与防范能力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反腐败风险识别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反腐败风险防范策略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企业反腐败实践与探索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跨部门合作与信息共享在反腐败中作用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提高反腐败风险识别与防范能力途径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13" r="20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应对腐败现象的挑战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随着全球化和经济发展的加速，腐败现象日益严重，对企业和组织造成了巨大的经济损失和声誉损害。因此，培养反腐败风险识别与防范能力成为当务之急。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反腐败不仅有助于维护公平正义，还有利于营造健康的市场环境，促进经济、社会和环境的可持续发展。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企业和组织作为社会的重要成员，有责任积极参与反腐败斗争，维护社会公共利益。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识别腐败风险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介绍如何识别潜在的腐败风险，包括在业务流程、合作伙伴、员工行为等方面可能存在的腐败迹象。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应对腐败事件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探讨在发生腐败事件时，如何采取及时、有效的应对措施，包括启动内部调查、配合相关部门的调查和处理、积极整改等，以减轻腐败事件对企业和组织的不良影响。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持续改进与监测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强调反腐败工作的持续性和长期性，需要不断改进和完善反腐败措施，并建立有效的监测机制，以确保反腐败工作的有效实施和持续改进。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防范腐败风险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阐述针对性的防范措施，如建立健全内部控制体系、加强员工廉洁教育、实施严格的供应商管理等，以降低腐败风险的发生概率。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反腐败风险识别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风险识别是指对企业经营活动中可能存在的腐败风险进行识别、分析和评估的过程。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通过风险识别，企业可以及时发现潜在的腐败风险，采取相应措施进行防范和应对，从而保障企业的健康发展和员工的合法权益。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对识别出的腐败风险进行评估，确定其可能性和影响程度。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对收集到的信息进行整理、分类和分析，识别潜在的腐败风险。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通过问卷调查、访谈等方式收集相关信息。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包括问卷调查、访谈、文献资料分析、案例分析等。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确定需要识别的腐败风险类型和范围。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某企业通过问卷调查和访谈发现，采购部门存在收受供应商贿赂的风险。针对这一风险，企业采取了加强采购流程监管、建立供应商黑名单等措施进行防范和应对。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某银行在文献资料分析中发现，信贷审批环节存在违规操作的风险。为此，银行加强了信贷审批流程的内部控制和监督，提高了风险防范能力。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3" r="87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反腐败风险防范策略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明确公司反腐败的立场和原则，阐述对腐败行为的零容忍态度。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制定反腐败政策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完善内部控制体系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确保业务流程的合规性和透明度，减少腐败行为的发生。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定期对公司业务进行风险评估，识别潜在的腐败风险。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建立健全风险防范制度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设立独立的内部监管部门，对公司业务进行实时监督和检查。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强化内部监管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通过定期和不定期的内部审计，确保公司财务和业务数据的真实性和准确性。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加强内部审计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建立举报机制，鼓励员工积极举报可疑的腐败行为。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鼓励员工举报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加强内部监管与审计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加强廉洁教育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通过培训、宣传等方式，提高员工的廉洁意识和自律能力。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营造廉洁氛围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在公司内部营造廉洁自律的文化氛围，使员工自觉抵制腐败行为。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通过合理的激励机制，鼓励员工积极参与反腐败工作，树立廉洁榜样。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提高员工廉洁自律意识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企业反腐败实践与探索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随着国家反腐败力度的加大，企业逐渐认识到反腐败的重要性，并积极采取措施进行预防和打击。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企业反腐败意识逐渐增强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企业纷纷建立健全反腐败制度，规范员工行为，加强内部监管，从源头上遏制腐败行为的发生。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反腐败制度不断完善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尽管企业反腐败工作取得了一定成效，但仍存在制度执行不力、监管漏洞等问题，需要进一步加强和完善。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仍存在一些问题和挑战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企业反腐败现状分析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https://d.book118.com/315330041332011110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2024-09-16T10:48:28.272</cp:lastPrinted>
  <dcterms:created xsi:type="dcterms:W3CDTF">2024-09-16T02:48:28Z</dcterms:created>
  <dcterms:modified xsi:type="dcterms:W3CDTF">2024-09-16T02:48:30Z</dcterms:modified>
</cp:coreProperties>
</file>