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77414-63DD-4BD1-9066-89B8E3E7D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B9661-9E11-4F41-933A-3EA934E06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030F0-4084-477E-B5D9-14822A14B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2F18DD-C3CE-44B7-8DE2-0616BE6FA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F28F34-3376-4D5B-8B25-B0A073197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E2017A-1C21-4C6E-A814-11AA460AF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1240C2-F939-463F-BB4B-440285854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6DAFE-FD74-4519-9A22-4F899AF76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AA020-A519-4F25-A66E-C2B9E5A3C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2DB52-445C-426A-9C85-8DEE9959F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8C5FC-40A3-43A1-8FEF-6AA267ADE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3311033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大学生学习的心理困扰及调适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大学生学习心理困扰现状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心理困扰成因分析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调适方法与技巧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校园支持体系构建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家庭、社会与个人责任担当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58" r="295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当代大学生面临的学习压力与挑战日益增多，心理困扰问题逐渐凸显。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学习心理困扰不仅影响学业成绩，还可能导致身心健康问题。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因此，关注大学生学习心理困扰，提供有效的调适策略，具有重要意义。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分析大学生学习心理困扰的主要表现及成因。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探讨有效的学习心理调适策略和方法。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提高大学生对学习心理困扰的认识和应对能力。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本报告主要面向在校大学生，旨在为他们提供实用的学习心理调适指导。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大学生学习心理困扰现状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学业期望与自我压力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大学生往往对自己有较高期望，当学业成绩未达到预期时，会产生较大的心理压力。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考试焦虑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面对重要考试时，部分学生会出现紧张、焦虑、失眠等状况，影响考试发挥。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竞争压力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高校学习竞争激烈，同学间的比较和竞争也会带来一定的心理压力。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学习压力与焦虑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792" r="12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不会利用学习资源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部分学生不善于利用图书馆、网络等学习资源，限制了学习范围和深度。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缺乏有效学习方法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部分学生没有掌握有效的学习方法，导致学习效率低下，难以完成学习任务。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学习策略不当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有些学生虽然努力，但学习策略不当，如死记硬背、不注重理解等，导致学习效果不佳。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学习方法与策略问题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缺乏明确目标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部分学生没有明确的学习目标，缺乏学习动力和方向。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对专业不感兴趣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部分学生所学专业并非自己兴趣所在，导致学习热情不高，难以投入。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外部诱因不足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缺乏外部诱因，如奖学金、就业压力等，也会使学生失去学习动力。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学习动力与兴趣缺失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时间管理不当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部分学生不善于管理时间，导致学习、休闲、社交等活动之间冲突，影响学习效果。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自律性差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部分学生自律性较差，容易受到外界干扰，如手机、游戏等，分散学习注意力。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拖延症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部分学生存在拖延症，总是将学习任务推迟到最后一刻，导致学习质量下降。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时间管理与自律挑战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心理困扰成因分析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高考成绩影响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进入大学后，学生面临来自全国各地的优秀学子，高考成绩不再是唯一衡量标准，导致部分学生产生心理落差。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课程难度增加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大学课程相较于中学更为深入和复杂，需要学生付出更多时间和精力，部分学生难以适应。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考试与成绩压力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大学考试制度严格，成绩往往与奖学金、保研等挂钩，给学生带来较大压力。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学业竞争压力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同学竞争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同学间存在竞争关系，如学术成果、社会实践等方面的比较，可能导致关系紧张。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社交恐惧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部分学生缺乏社交技巧和经验，害怕与人交往，导致人际关系疏离。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宿舍矛盾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大学生活中，宿舍是重要的社交场所，不同生活习惯和性格的学生在一起生活，容易产生矛盾。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人际关系紧张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部分学生过高或过低评价自己，导致自我认知出现偏差。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自我评价不准确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缺乏明确的学习和职业目标，使学生感到迷茫和无助。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目标不明确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在大学中，学生需要扮演多种角色，如学习者、社交者等，部分学生难以适应这种角色转变。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角色定位模糊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自我认知与定位模糊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部分学生没有意识到心理健康的重要性，忽视了自己的心理需求。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缺乏心理健康意识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面对心理困扰时，学生往往缺乏有效的调适方法，导致问题加重。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不了解心理调适方法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部分学生不了解学校提供的心理健康服务和资源，遇到问题时难以寻求专业帮助。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难以寻求专业帮助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心理健康知识匮乏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https://d.book118.com/315331103304011110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2024-09-16T05:49:25.563</cp:lastPrinted>
  <dcterms:created xsi:type="dcterms:W3CDTF">2024-09-15T21:49:25Z</dcterms:created>
  <dcterms:modified xsi:type="dcterms:W3CDTF">2024-09-15T21:49:27Z</dcterms:modified>
</cp:coreProperties>
</file>