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0ADBE9-AEFD-4585-9123-5A50573ED6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B89961-7DC6-4E69-B491-D40640B5CD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31C156-344F-4C4C-ADD3-DFF115DEB5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64C208-96A7-460A-9242-8E5E3FE0D6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AEC7ADD-0C4A-42BC-BA1F-8A09A1B883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F347180-CB8B-49D0-8E29-43AA99F38E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FC6D05B-2A4B-4388-B31F-9138720758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9B0C6E-6D5C-4073-8A70-56AF2806D4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F636EE-66EB-4D11-98F2-45B2D7BF66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4B8B7F-9052-4DA9-B6E7-1E20E5E287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EA2635-37B1-4732-A4A5-07F6CBD5C6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5332213324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2024国际航线恢复现状供需特征市场格局及盈利性测算分析报告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国际航线恢复现状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市场格局分析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盈利性测算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9048" r="3904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921" r="3292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474" r="3247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报告背景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随着疫苗接种的推进和疫情得到一定控制，各国逐渐放松旅行限制，国际航线恢复成为行业关注的焦点。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全球疫情对国际航空业造成严重冲击，国际航线运输量大幅下滑。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报告旨在分析2024年国际航线恢复的现状、供需特征、市场格局及盈利性。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报告将全面评估国际航线恢复的进程，探讨影响国际航线恢复的关键因素，并预测未来市场发展趋势。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报告将通过数据分析和案例研究，对国际航空市场的供需状况、竞争格局和盈利性进行深入剖析。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9354" r="19354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国际航线恢复现状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由于全球范围内的旅行限制和防疫措施，国际航班的数量大幅减少，导致航空业遭受严重打击。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航班数量大幅减少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旅客需求下降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333" r="153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运营成本增加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疫情期间，人们避免国际旅行，旅客需求大幅下降，航空公司面临巨大的经营压力。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疫情期间，航空公司的运营成本增加，包括员工薪酬、防疫措施等方面的支出。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全球疫情对国际航线的影响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214" b="521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894" b="489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75" b="267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各国国际航线恢复情况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各国政策差异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各国在国际航线恢复方面的政策存在差异，一些国家采取开放边境的措施，而另一些国家则继续实施旅行限制。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恢复速度不同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不同国家的国际航线恢复速度不同，取决于疫情控制情况和经济状况等因素。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区域性合作加强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为了共同应对疫情挑战，各国在区域范围内加强合作，推动国际航线的恢复。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875" r="17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价格竞争加剧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为了吸引旅客，航空公司采取价格竞争策略，推出各种优惠措施。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需求结构变化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疫情期间，人们对国际旅行的需求结构发生变化，商务出行需求减少，休闲出行需求增加。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供给调整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航空公司根据市场需求调整航班计划，优化航线网络，提高运营效率。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疫情影响下的国际航线供需特征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市场格局分析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全球各大航空公司是国际航空市场的主要参与者，包括国际知名航空公司如汉莎航空、美国航空、英国航空等。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0042" r="200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航空公司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各大机场管理机构也是国际航空市场的重要参与者，负责机场的运营和管理。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机场管理机构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8250" r="182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各国政府在国际航空市场中扮演着重要的角色，通过政策制定和监管来影响市场格局。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政府机构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国际航空市场主要参与者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https://d.book118.com/315332213324011041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2024-09-02T16:00:27.396</cp:lastPrinted>
  <dcterms:created xsi:type="dcterms:W3CDTF">2024-09-02T08:00:27Z</dcterms:created>
  <dcterms:modified xsi:type="dcterms:W3CDTF">2024-09-02T08:00:29Z</dcterms:modified>
</cp:coreProperties>
</file>