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FF35B-0E25-4E12-A446-154B166D9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2BC1E-24EB-4339-8111-3F39F2F2F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AB131-9065-4F7A-B9A3-34D5E2675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F371C-C611-401B-B425-B44F9412A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47C8E9-48E0-4239-825C-BBE9ADEB5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2F47BF-B182-492A-A28F-8D094D77A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B44111-2450-4B61-BB99-0DC5544DD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6DBDE8-93A0-46F9-A9A8-E7D9AF185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C62F64-78E3-48F2-86DA-7A2ED476C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EF9B7-EDD8-4338-BE52-AE5AD8693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5A1D6-4B96-41D6-910D-546D39D7E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33322432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教师工作职责培训课件有效组织课堂活动与学习任务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教师工作职责概述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有效组织课堂活动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学习任务设计与实施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学生参与度提升策略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评价与反馈机制建立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提高教师组织课堂活动和学习任务的能力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促进学生参与课堂，提升学习效果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适应现代教育改革的需求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掌握有效组织课堂活动的策略和技巧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学习如何设计和实施学习任务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了解评估学生学习成果的方法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培养教师的创新能力和教学实践能力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教师工作职责概述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学生学习引导者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知识传授者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学生发展促进者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406" b="1740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教师角色定位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通过有效的教学方法，引导学生主动学习，培养学生的学习兴趣和学习能力。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系统、准确地传授学科知识，帮助学生构建完整的知识体系。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关注学生的全面发展，提供个性化的指导和支持，促进学生成长成才。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制定教学计划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备课与授课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学生管理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家校沟通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工作职责与任务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根据教学大纲和学生实际情况，制定详细的教学计划，明确教学目标和教学进度。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认真备课，编写教案，组织课堂教学，确保教学质量。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与学生家长保持密切联系，及时反馈学生的学习情况和表现，共同关注学生的成长。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负责学生的日常管理，包括考勤、纪律、作业等方面，维护良好的教学秩序。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热爱教育事业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严谨治学态度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尊重学生个体差异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遵守职业道德规范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职业素养与道德规范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追求学术真理，严谨治学，不断提高自身的学术水平和教学能力。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忠诚于教育事业，具有高度的责任感和使命感。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遵守教师职业道德规范，树立良好的教师形象，为学生树立榜样。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关注学生的个体差异，尊重学生的个性发展，提供个性化的教学服务。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有效组织课堂活动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学生主体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课堂活动设计原则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明确课堂活动的学习目标，确保活动与教学目标紧密相关。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以学生为中心，设计符合学生认知水平和兴趣爱好的活动。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采用多种活动形式，如角色扮演、小组讨论、实验操作等，以激发学生的学习兴趣。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加强师生互动和生生互动，鼓励学生积极参与活动，提高课堂参与度。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实验操作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游戏化学习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多样化活动形式举例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通过模拟真实场景，让学生扮演不同角色进行互动，培养其沟通能力和解决问题的能力。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围绕某一主题或问题，组织学生进行小组讨论，引导其发表观点和进行深入思考。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针对理工科课程，设计实验操作活动，让学生在实践中掌握相关知识和技能。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将学习内容与游戏相结合，让学生在游戏中学习新知识，提高学习趣味性。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725218" y="1220712"/>
            <a:ext cx="2628900" cy="62048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96318" y="1841197"/>
            <a:ext cx="2628900" cy="62048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67418" y="2461682"/>
            <a:ext cx="2628900" cy="6204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38518" y="3082167"/>
            <a:ext cx="2628900" cy="6204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838518" y="316857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活动准备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467418" y="254808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活动说明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96318" y="192760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725218" y="130711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活动总结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活动实施与监控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31984" y="370265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提前准备好所需的活动材料、设备等，确保活动的顺利进行。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560884" y="308216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清晰地向学生说明活动的目的、规则和注意事项，确保学生能够正确理解并参与活动。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89784" y="246168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密切关注学生的活动表现，及时给予指导和帮助，确保活动的有效进行。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818684" y="184119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在活动结束后进行总结和反思，评估活动效果，为下一次活动提供改进建议。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学习任务设计与实施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知识型任务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技能型任务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探究型任务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合作型任务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学习任务类型及特点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侧重于知识点的掌握和应用，如背诵、理解、分析等。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注重实践操作技能的培养，如实验、制作、测量等。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引导学生主动探究问题，培养独立思考和解决问题的能力。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强调团队合作与沟通能力，共同完成一项任务或项目。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https://d.book118.com/315333224320011111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2024-09-17T20:43:55.420</cp:lastPrinted>
  <dcterms:created xsi:type="dcterms:W3CDTF">2024-09-17T12:43:55Z</dcterms:created>
  <dcterms:modified xsi:type="dcterms:W3CDTF">2024-09-17T12:43:57Z</dcterms:modified>
</cp:coreProperties>
</file>