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6184E-7D97-441E-8254-BC685DA5D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4F395-763D-487E-BCE4-70F62476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33140-4736-41EB-987B-E8FE8AE4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84646-7C91-4425-8EA9-C508CEBC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7F6C7-6404-4C57-B47C-23815EAA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5BD57-9AB5-4996-82F0-BFD83AD9B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69D77-2E22-4D61-87BA-F37242AB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E25E2-7DCA-4878-9299-E64FB032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CD1A7-8D2F-48A3-83F8-4E35F3664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137E2-A779-4B5A-846B-74CB7BDE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FDEFD-AC16-4D25-863A-4AA4C6AA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34044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调剂学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调剂学基本概念与原理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药物剂型与给药途径选择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处方审核与调配流程规范化管理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药品储存、养护与发放要求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不良反应监测与报告制度完善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患者教育与咨询服务开展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30" r="280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调剂学是研究药物制剂的处方设计、制备工艺、质量控制和合理应用的综合性应用技术科学。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调剂学经历了传统调剂、现代调剂和临床药学调剂等阶段，逐渐发展成为一门独立的学科。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调剂学定义及发展历程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92" r="2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调剂学的基本原则包括安全性、有效性、稳定性和经济性。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调剂学可按药物剂型、给药途径、制备方法等进行分类。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调剂学基本原则与分类方法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药物相互作用是指两种或两种以上药物同时或先后使用时，其中一种药物的作用受到另一种药物的影响而发生明显改变的现象。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影响药物相互作用的因素包括药物的理化性质、药动学特点、用药剂量和给药时间等。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药物相互作用及影响因素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通过合理的药物制剂和用药方案，可以提高药物治疗效果，减少不良反应和用药错误。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提高药物治疗效果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促进临床合理用药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推动药学服务发展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调剂学在临床应用中可以促进临床合理用药，避免不必要的用药和药物滥用。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调剂学作为药学服务的重要组成部分，可以推动药学服务的发展，提高药学服务质量。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调剂学在临床应用中意义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药物剂型与给药途径选择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920" r="149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常见药物剂型及其特点介绍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如片剂、胶囊剂、散剂等，具有剂量准确、携带方便、稳定性好等特点。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如溶液剂、乳剂、混悬剂等，适用于婴幼儿和吞咽困难患者，剂量调整灵活。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如软膏剂、凝胶剂等，主要用于皮肤或黏膜给药，具有保护、润滑和治疗作用。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如气雾剂、喷雾剂等，适用于呼吸道给药，起效迅速。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固体剂型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液体剂型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半固体剂型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气体剂型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注射给药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透皮给药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黏膜给药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不同给药途径优缺点比较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03" b="1250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优点为方便、经济、安全，缺点为起效较慢，部分药物可能受首过效应影响。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优点为起效迅速、剂量准确，缺点为有创、疼痛、感染风险。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优点为避免肝脏首过效应、持续作用时间长，缺点为皮肤屏障作用限制药物吸收。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如口腔、鼻腔、眼等，优点为吸收迅速、作用直接，缺点为剂量限制、刺激性。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82" b="1448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个体化给药方案设计策略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根据患者病情和药物性质选择合适的剂型和给药途径。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考虑患者的年龄、性别、生理状态及遗传因素对药物代谢和效应的影响。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调整药物剂量和给药时间，实现个体化治疗。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监测药物疗效和不良反应，及时调整治疗方案。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某患者因高血压需长期服药，医生根据其病情和生活习惯为其选择了长效缓释制剂，每日一次口服给药，有效控制了血压波动，提高了患者的生活质量。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某儿童因哮喘需使用气雾剂治疗，家长在医生的指导下掌握了正确的使用方法，患儿的哮喘症状得到了及时缓解。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某老年患者因关节疼痛需使用外用贴剂治疗，医生为其选择了透皮吸收好、刺激性小的贴剂产品，并指导患者正确使用，有效缓解了关节疼痛症状。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案例分析：成功应用实例分享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处方审核与调配流程规范化管理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审核处方完整性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审核用药适宜性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审核处方合法性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标准操作流程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处方审核内容及标准操作流程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包括患者信息、药品信息、用法用量、医师签名等是否齐全。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确认处方是否符合相关法律法规及医疗机构规定。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对临床诊断、药物选择、给药途径、用法用量等进行适宜性审核。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建立处方审核的标准操作流程，包括接收处方、审核内容、审核结果处理、记录与保存等步骤。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保持工作环境整洁，避免药品污染；严格按照处方调配，不可随意更改；注意药品有效期及存储条件，确保药品质量。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熟练掌握药品摆放位置，提高调配速度；利用信息化手段，如电子处方系统，提高调配准确性；与同事保持良好沟通，确保调配工作顺利进行。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调配过程中注意事项与技巧分享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81" r="12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差错预防措施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建立完善的药品管理制度，规范药品采购、验收、存储等环节；加强员工培训，提高员工业务水平和责任意识；建立处方审核与调配的复核制度，减少差错发生。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建立差错应急处理预案，明确差错处理程序和责任人；发生差错时，立即采取措施进行纠正，并向相关部门报告；对差错原因进行分析，总结经验教训，防止类似差错再次发生。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差错预防措施和应急处理方案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https://d.book118.com/315334044323011102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2024-09-11T23:10:40.025</cp:lastPrinted>
  <dcterms:created xsi:type="dcterms:W3CDTF">2024-09-11T15:10:40Z</dcterms:created>
  <dcterms:modified xsi:type="dcterms:W3CDTF">2024-09-11T15:10:42Z</dcterms:modified>
</cp:coreProperties>
</file>