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1D16B-7BBB-4809-AA4F-1BF857BB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5156-F8AE-4E82-8EF5-B33BB203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E8462-4760-4F84-8CF7-4E61F97E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EF3B0-D604-47DA-BF56-BD0B42E23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3F1E8-DA76-4234-9326-276BE899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B7220-B1A9-4857-A6D0-6F8DC870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2B74ED-C986-42EE-B4A9-DD7CB1B1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1519B-8284-4798-A403-B0B82987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1D183-D70E-4B84-82AC-30C2E694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4C1F-91DA-43D4-8593-AD877A8E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69160-88CD-45B6-9A23-5A05867C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412020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2024年销售策略升级挖掘潜在客户的创新方法培训课件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潜在客户分析</a:t>
            </a:r>
          </a:p>
          <a:p>
            <a:r>
              <a:t>创新方法挖掘潜在客户</a:t>
            </a:r>
          </a:p>
          <a:p>
            <a:r>
              <a:t>销售策略升级与实战技巧</a:t>
            </a:r>
          </a:p>
          <a:p>
            <a:r>
              <a:t>案例分享：成功挖掘潜在客户经验分享</a:t>
            </a:r>
          </a:p>
          <a:p>
            <a: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225" r="52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提升销售团队对潜在客户的挖掘能力，以适应市场竞争的日益激烈。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探索新的销售策略和方法，提高销售效率和客户满意度。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应对数字化时代客户行为的变化，掌握先进的销售技巧。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培训内容概述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创新销售策略与技巧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学习先进的销售策略和技巧，如社交媒体营销、内容营销等。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客户需求分析与定位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深入了解客户需求，准确进行市场定位和产品定位。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潜在客户定义及识别方法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明确潜在客户的定义，掌握识别潜在客户的技巧和方法。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客户关系管理与维护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建立长期稳定的客户关系，提高客户满意度和忠诚度。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实战案例分析与讨论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通过案例分析，掌握销售策略的实际应用，提高销售实战能力。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潜在客户分析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指具有购买意向或购买能力，但尚未与企业建立交易关系的客户。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潜在客户定义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根据购买意向、购买能力和购买行为等因素，将潜在客户分为高、中、低三类。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潜在客户分类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潜在客户定义与分类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包括客户规模、购买能力、行业地位、品牌知名度等。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可采用市场调研、数据分析、专家评估等方式进行评估。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将潜在客户分为战略客户、重要客户、一般客户和潜在客户等级别，为后续销售策略制定提供依据。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潜在客户价值评估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行业展会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参加行业展会，与潜在客户建立联系，了解客户需求。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包括行业展会、专业市场、竞争对手客户、网络渠道等。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专业市场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深入专业市场，寻找目标客户，了解客户需求和购买意向。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网络渠道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利用社交媒体、搜索引擎优化(SEO)、电子邮件营销等网络渠道，吸引潜在客户的关注和兴趣。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竞争对手客户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分析竞争对手客户，挖掘潜在客户的购买需求和意向。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潜在客户来源及获取途径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创新方法挖掘潜在客户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79" r="1617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通过大数据技术收集客户在各种渠道上的行为数据，包括购买历史、浏览行为、搜索关键词等。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对收集到的数据进行清洗，消除重复和无效数据，并将不同来源的数据进行整合，形成完整的客户画像。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数据清洗和整合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利用数据挖掘算法和分析工具，发现数据中的规律和趋势，识别潜在客户的需求和偏好。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数据分析和挖掘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通过数据可视化技术，将分析结果以直观、易懂的图形化方式展现，帮助销售人员更好地理解客户需求。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数据可视化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大数据技术在潜在客户挖掘中应用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社交媒体在潜在客户挖掘中作用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社交媒体监听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通过监听社交媒体上的话题、讨论和趋势，了解潜在客户的需求和关注点。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社交媒体广告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利用社交媒体广告定向投放功能，将广告精准地展示给目标客户群体，提高广告的转化率和效果。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社交媒体互动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积极参与社交媒体上的讨论和互动，与潜在客户建立联系和信任，提高品牌知名度和美誉度。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社交媒体数据分析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通过分析社交媒体上的数据，包括粉丝数量、互动量、转发量等，评估营销活动的效果和潜在客户的价值。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https://d.book118.com/315341202013011102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2024-09-10T19:54:53.376</cp:lastPrinted>
  <dcterms:created xsi:type="dcterms:W3CDTF">2024-09-10T11:54:53Z</dcterms:created>
  <dcterms:modified xsi:type="dcterms:W3CDTF">2024-09-10T11:54:55Z</dcterms:modified>
</cp:coreProperties>
</file>