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9FADBA6-8AD5-432A-9ABF-A9EA4686A6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F13B19-DDD8-445A-BEC9-2D66154FF5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C92084-401C-4208-9F93-5083782CD8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2519DF-8C18-41F0-99D4-9DEFC9D638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EA6A531-ACA2-485E-9D36-08D9056622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986FB31-F572-45E3-9B33-631D525735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E8BD6B5-6966-4975-8ACA-6D47A00385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02018-63E1-44DA-83AF-666E669B67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C31F9CF-0382-4CC1-AE28-1D8E9EC8CE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DC2D9E-A8F9-48D6-8D02-80549806C4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E11005-3F55-449A-895C-D0F2EE428B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5342314111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2709" y="922364"/>
            <a:ext cx="6634886"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FFFFFF">
                    <a:alpha val="100000"/>
                  </a:srgbClr>
                </a:solidFill>
                <a:latin typeface="Microsoft Yahei"/>
                <a:ea typeface="Microsoft Yahei"/>
                <a:cs typeface="Microsoft Yahei"/>
              </a:rPr>
              <a:t>《FMEA培训教材》PPT课件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FMEA（故障模式与影响分析）简介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FMEA的基本原理和流程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FMEA的实践应用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FMEA的案例分析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FMEA的未来发展与挑战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01</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FMEA（故障模式与影响分析）简介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FMEA是一种预防性的质量工具，用于识别、评估和优先处理产品或过程中潜在的故障模式及其对系统性能的影响。</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FMEA（故障模式与影响分析）是一种预防性的质量工具，旨在通过分析产品或过程中可能出现的故障模式，评估其对系统性能的影响，并确定优先处理顺序，从而提前采取措施防止故障发生。它有助于提高产品和过程的可靠性和安全性，降低产品投放市场后的故障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FMEA的定义和目的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FMEA起源于20世纪40年代的军事行业，经过多年的发展，已成为一种广泛应用于产品开发和过程改进的质量工具。</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FMEA的历史可以追溯到20世纪40年代的军事行业，当时为了提高军事装备的可靠性和安全性，开始采用故障模式与影响分析的方法。随着时间的推移，FMEA逐渐扩展到民用领域，被广泛应用于汽车、航空、医疗、电子等行业的产品开发和过程改进中。经过多年的发展，FMEA已经成为一种成熟、标准化的质量工具，并得到了国际标准化组织的认可。</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FMEA的历史和发展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FMEA适用于各种产品、系统、子系统、组件和过程的设计和开发阶段，有助于提高产品的可靠性和安全性。</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FMEA的应用范围非常广泛，适用于各种产品、系统、子系统、组件和过程的设计和开发阶段。在产品开发阶段，FMEA可以用于评估产品设计可能存在的故障模式及其对性能的影响，从而提前发现和解决潜在问题。在过程改进中，FMEA可以用于分析生产或服务流程中可能出现的故障模式，优化流程设计，提高生产效率和服务质量。此外，FMEA还可以用于现有产品的改进和故障排除，以降低产品投放市场后的故障风险。</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FMEA的应用范围</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02</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FMEA的基本原理和流程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故障模式分析</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故障模式分析（FMEA）：一种预防性的质量工具，通过对产品或过程的故障模式进行分析，识别潜在的故障模式并评估其风险等级。</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FMEA的目标是识别产品或过程中可能出现的故障模式，分析其产生的原因和影响，并制定相应的改进措施，以降低产品或过程发生故障的风险。</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故障影响分析</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故障影响分析的目的是确定故障模式对产品或过程性能的影响，以及可能导致的后果，从而为风险优先度分析提供依据。</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故障影响分析：是FMEA中的一个重要环节，通过对产品或过程的故障模式进行分析，评估其对整个系统或过程的影响程度。</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风险优先度分析：在FMEA中，风险优先度分析是根据故障模式的发生概率、检测难度以及故障影响程度等因素，对故障模式进行优先级排序。</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风险优先度分析的目的是确定产品或过程的改进重点，优先处理风险较高的故障模式，以提高整个系统或过程的可靠性。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风险优先度分析</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FMEA的步骤包括：明确目标、成立FMEA小组、收集信息、确定分析范围、编制故障模式清单、进行故障影响分析、进行风险优先度分析、制定改进措施等。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FMEA的流程是一个迭代的过程，需要不断地对产品或过程进行评估和改进，以降低故障风险和提高可靠性。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FMEA的步骤和流程</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59741" y="1197945"/>
            <a:ext cx="8683143"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rgbClr val="FFFFFF">
                    <a:alpha val="100000"/>
                  </a:srgbClr>
                </a:solidFill>
                <a:latin typeface="Microsoft Yahei"/>
                <a:ea typeface="Microsoft Yahei"/>
                <a:cs typeface="Microsoft Yahei"/>
              </a:rPr>
              <a:t>03</a:t>
            </a:r>
          </a:p>
        </p:txBody>
      </p:sp>
      <p:sp>
        <p:nvSpPr>
          <p:cNvPr id="3" name="TextBox 3"/>
          <p:cNvSpPr txBox="1"/>
          <p:nvPr/>
        </p:nvSpPr>
        <p:spPr>
          <a:xfrm>
            <a:off x="959741" y="3134894"/>
            <a:ext cx="5561990" cy="15800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accent1">
                    <a:alpha val="100000"/>
                  </a:schemeClr>
                </a:solidFill>
                <a:latin typeface="Microsoft Yahei"/>
                <a:ea typeface="Microsoft Yahei"/>
                <a:cs typeface="Microsoft Yahei"/>
              </a:rPr>
              <a:t>FMEA的实践应用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FMEA在产品设计中的应用</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故障模式与影响分析</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在产品设计阶段，FMEA可以用于预测和识别潜在的故障模式，以及这些故障模式可能对产品性能和安全性产生的影响。</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优化设计</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基于FMEA的分析结果，设计师可以优化产品设计，改进薄弱环节，提高产品的可靠性和安全性。</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降低风险</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通过提前识别和评估潜在的设计问题，FMEA有助于降低产品上市后的风险和潜在的召回成本。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FMEA可以用于分析生产过程中的各个工序，识别可能的故障模式及其对产品质量和生产效率的影响。</a:t>
            </a:r>
          </a:p>
        </p:txBody>
      </p:sp>
      <p:pic>
        <p:nvPicPr>
          <p:cNvPr id="6" name="Picture 6"/>
          <p:cNvPicPr>
            <a:picLocks noChangeAspect="1"/>
          </p:cNvPicPr>
          <p:nvPr/>
        </p:nvPicPr>
        <p:blipFill>
          <a:blip r:embed="rId2"/>
          <a:srcRect l="17458" r="17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工艺流程分析</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基于FMEA的分析结果，生产部门可以制定针对性的预防措施，降低生产过程中的故障发生率。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预防措施制定</a:t>
            </a:r>
          </a:p>
        </p:txBody>
      </p:sp>
      <p:pic>
        <p:nvPicPr>
          <p:cNvPr id="10" name="Picture 10"/>
          <p:cNvPicPr>
            <a:picLocks noChangeAspect="1"/>
          </p:cNvPicPr>
          <p:nvPr/>
        </p:nvPicPr>
        <p:blipFill>
          <a:blip r:embed="rId3"/>
          <a:srcRect l="12208" r="122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4542" r="1454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通过定期进行FMEA分析，企业可以持续监测生产过程的性能，发现改进机会并采取措施提高生产效率和产品质量。</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持续改进</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FMEA在生产过程中的应用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https://d.book118.com/315342314111011110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2024-09-15T11:27:24.986</cp:lastPrinted>
  <dcterms:created xsi:type="dcterms:W3CDTF">2024-09-15T03:27:25Z</dcterms:created>
  <dcterms:modified xsi:type="dcterms:W3CDTF">2024-09-15T03:27:27Z</dcterms:modified>
</cp:coreProperties>
</file>