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8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9D3E26-5372-4A00-A994-8494428DE2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CD235E-44DD-43E5-9259-5DA48BD35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6B03F4-1197-4223-B19B-8A5E19400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166A07-35B9-4DB4-A58B-B0532A161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AC6642-2E06-4AE5-B03B-EFD443E51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157093-C096-4FF5-A686-476206A0F9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5A8078-D052-4EA2-97B7-340C12957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B73F66-E397-4BC4-99CB-F47F1ED06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792AE0-D4A1-45CE-9C7D-D2622F8749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91D43F-4702-4F5F-BADB-21AE012DB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CB9F31-0A41-48B0-AF14-75AAE8AE1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5343103310011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传染病人护理查房PPT课件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dk1">
                  <a:lumMod val="95000"/>
                  <a:lumOff val="5000"/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传染病人的护理原则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常见传染病病人的护理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传染病突发事件的应急处理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护理人员的职业防护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案例分享与讨论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传染病的概述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了解传染病的定义与分类是预防和控制传染病的基础。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传染病是由病原体引起的，能在人与人、动物与动物或人与动物之间相互传播的疾病。传染病分类的方法有很多，常见的有按传播方式、病原体类型等进行分类。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6" b="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了解传染病的传播途径是预防和控制传染病的关键。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传染病的传播途径主要有空气传播、接触传播、消化道传播、血液传播等。针对不同传播途径的传染病，应采取不同的预防和控制措施。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传染病的传播途径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3719" r="13719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预防和控制传染病是保障人类健康的重要措施。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预防和控制传染病的方法包括疫苗接种、个人卫生、环境卫生、隔离治疗等。同时，加强监测和预警也是预防和控制传染病的重要手段。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传染病的预防与控制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传染病人的护理原则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预防疾病传播的关键措施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采取严格的隔离措施，将病人与其他人隔离开来，以减少疾病传播的风险。定期对病房、医疗器械、床单等进行彻底消毒，确保环境清洁卫生。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隔离与消毒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021" r="3402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及时发现病情变化，为治疗提供依据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密切观察病人的生命体征、症状和病情变化，记录详细、准确。如有异常情况，及时报告医生，以便及时处理。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病情观察与记录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缓解病人心理压力，提高治疗效果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关注病人的心理状态，提供心理支持和安慰。通过与病人沟通交流，帮助他们树立信心，积极配合治疗。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病人的心理护理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健康教育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提高病人及家属的疾病认知和预防意识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向病人及家属介绍疾病的传播途径、预防措施等相关知识。指导他们养成良好的卫生习惯，提高自我防护能力。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常见传染病病人的护理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48" r="1464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预防和控制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流感是一种由流感病毒引起的呼吸道传染病，具有高度传染性。护理流感病人时，应采取预防和控制措施，包括保持室内空气流通、减少人员流动、戴口罩、勤洗手等，以降低病毒传播的风险。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流感病人的护理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隔离和观察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对于疑似或确诊的流感病人，应进行隔离治疗，并密切观察病情变化。观察病人的体温、呼吸、心率等指标，以及病情对治疗的反应，以便及时调整治疗方案。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流感病人的护理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总结词：症状护理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详细描述：针对流感病人的症状，如发热、咳嗽、乏力等，进行护理。如保持室内温度适宜、提供充足的水分和营养、协助病人咳嗽等。同时，注意观察病人是否有并发症，如肺炎等。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流感病人的护理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总结词：心理支持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详细描述：流感病人可能会出现焦虑、恐惧等心理问题。护理人员应给予病人心理支持，安慰和鼓励他们，帮助他们树立战胜疾病的信心。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流感病人的护理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结核病人的护理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消毒和隔离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结核病是一种由结核分枝杆菌引起的传染病，主要通过呼吸道传播。护理结核病人时，应采取消毒和隔离措施，如对病房进行定期消毒、保持室内空气流通、戴口罩等，以降低交叉感染的风险。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药物治疗和监测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结核病的治疗周期较长，需要使用多种抗结核药物。护理人员应协助医生制定治疗方案，并密切监测病人的病情变化和药物反应。同时，注意观察病人是否有不良反应，如恶心、呕吐等。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结核病人的护理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营养和休息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结核病人需要充足的营养和休息，以增强身体免疫力。护理人员应指导病人合理饮食，提供高蛋白、高热量、高维生素的食物，并督促他们注意休息，避免过度劳累。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结核病人的护理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心理支持和健康教育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结核病人可能会出现焦虑、抑郁等心理问题。护理人员应给予心理支持，安慰和鼓励他们，帮助他们树立战胜疾病的信心。同时，对病人进行健康教育，宣传结核病的预防知识，提高他们的自我保护意识。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结核病人的护理</a:t>
              </a:r>
            </a:p>
          </p:txBody>
        </p:sp>
      </p:grp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https://d.book118.com/315343103310011033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2024-08-29T00:10:25.342</cp:lastPrinted>
  <dcterms:created xsi:type="dcterms:W3CDTF">2024-08-28T16:10:25Z</dcterms:created>
  <dcterms:modified xsi:type="dcterms:W3CDTF">2024-08-28T16:10:27Z</dcterms:modified>
</cp:coreProperties>
</file>