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AF757-577C-4D51-A46F-126639D30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94AC0-61D5-42A0-8FC6-5D94C32A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3B3D8-3DA0-4BB8-9FD4-00987775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94977-D239-49B7-8F74-9E2797200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82A78-02DF-4DE0-87D4-0784447FF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19932-1804-4BF8-A590-20CE3B32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AEF46-B1F8-4228-A05D-68C19D4F3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1E123-6458-4C7B-885B-5D355248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E0D5A-BB76-4395-96B3-541D5B8C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2B9F5-E30C-4BE1-935F-6ABD8CE94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23A98-6346-4E59-B530-2A2B326AE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43210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月经护理讲座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月经问题处理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月经期保健品选择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月经期生活建议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月经是女性正常的生理现象，但很多女性对其存在误解或缺乏正确的护理知识。因此，本次讲座旨在为女性提供关于月经的正确知识和护理技巧，帮助她们更好地照顾自己。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女性健康意识的提高，越来越多的女性开始关注自己的生理健康。月经作为女性生理周期的一部分，其护理对于女性的整体健康具有重要意义。然而，许多女性对于月经的认知仍然存在误区，因此，开展一场关于月经护理的讲座是十分必要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月经护理对于女性的生理和心理健康都至关重要。通过本次讲座，女性可以了解到如何正确应对月经期间的常见问题，如痛经、情绪波动等，以及如何保持良好的生活习惯和饮食结构，从而更好地管理自己的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讲座不仅可以帮助女性解决实际生活中遇到的问题，提高她们的生活质量，还可以促进女性对于自身健康的关注和认识，增强她们的自我保健意识。同时，这也体现了社会对于女性健康的关注和尊重，有助于推动性别平等和社会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月经周期是指女性子宫内膜周期性变化的过程，包括月经期、卵泡期和黄体期。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月经周期是女性生殖系统的一个重要组成部分，它以子宫内膜周期性变化为基础，涉及到卵巢、子宫和垂体等多个器官的协同作用。月经周期的规律性变化是女性生育能力的标志之一。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月经周期的定义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黄体期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黄体形成并分泌孕激素和雌激素，为胚胎着床做准备。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排卵期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卵子从卵巢释放，进入输卵管等待受精。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卵泡期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卵泡逐渐发育成熟，雌激素水平逐渐升高。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月经周期分为四个阶段，分别是月经期、卵泡期、排卵期和黄体期。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月经期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月经来潮，子宫内膜脱落排出。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月经周期的阶段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月经的生理机制涉及到卵巢、子宫、垂体等多个器官的协同作用。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卵巢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卵巢负责产生卵子和分泌女性激素（雌激素和孕激素）。卵子在卵泡期成熟后，通过排卵孔释放。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子宫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子宫负责孕育胚胎和产生月经。子宫内膜在月经周期中发生周期性变化，包括增殖期和分泌期。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垂体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垂体分泌促性腺激素（FSH和LH），调节卵巢功能和排卵。同时，垂体还分泌催乳素，参与月经周期的调节。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其他激素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除了卵巢、子宫和垂体，其他激素如甲状腺激素和肾上腺皮质激素等也会影响月经周期。这些激素与女性生殖系统的关系非常密切，任何异常都可能导致月经紊乱。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月经期护理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月经期间，饮食应以温热为主，多食用温性食物，如红枣、桂圆等，以补充身体所需营养，缓解经期不适。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期间，女性身体较为虚弱，容易感染病菌。因此，应避免食用生冷、寒凉的食物，以免影响子宫收缩，导致痛经、月经不调等问题。相反，应该选择温性食物，如红枣、桂圆、山楂、红糖等，这些食物能够补充身体所需营养，促进血液循环，缓解经期不适。此外，应保持饮食均衡，多食用富含蛋白质、铁、钙等元素的食物，如鱼肉、禽肉、豆类、绿叶蔬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月经期间，适量的运动可以帮助缓解痛经、促进血液循环和新陈代谢，但应避免剧烈运动。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期间，适量的运动可以帮助缓解痛经、促进血液循环和新陈代谢。建议选择轻柔、舒缓的运动方式，如散步、瑜伽、太极等。这些运动可以放松身心，缓解经期不适。但应避免剧烈运动，以免对身体造成不良影响。运动时应注意保暖，避免感冒和感染病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月经期间，保持良好的心态和情绪稳定对于缓解经期不适非常重要。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期间，女性容易出现情绪波动、易怒、抑郁等情况。这些情绪问题不仅会影响身体健康，还会加重经期不适。因此，建议女性在月经期间保持良好的心态和情绪稳定。可以通过听音乐、阅读、做手工等方式来放松心情。同时，与家人和朋友保持沟通，分享彼此的心情和经验，有助于减轻心理压力和不适感。此外，充足的睡眠和休息也是保持情绪稳定的重要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https://d.book118.com/315343210320011042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2024-09-04T07:57:23.817</cp:lastPrinted>
  <dcterms:created xsi:type="dcterms:W3CDTF">2024-09-03T23:57:23Z</dcterms:created>
  <dcterms:modified xsi:type="dcterms:W3CDTF">2024-09-03T23:57:25Z</dcterms:modified>
</cp:coreProperties>
</file>