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478515-40E0-4443-B2F5-B352D8D8A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612D8-D411-41D6-B619-7F505A8D8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9D8752-CEC3-43BD-B8C3-69B01FA06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24EC81-240E-490D-B3E4-4D16EF333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CDD3F6-538C-46E1-A402-3E6F5D9615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D922C9-3A05-4DF8-9BD6-FACC1DB77F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48026D-D6DE-40AB-B79C-4A05B2242B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1171C6-A5B6-493C-802D-4F2BF9A08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2E68C-AFDF-478A-B1BF-EBBD7B5AD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73905-5417-434A-8BA7-8ACD3CE81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743A0-21FA-458C-A0AA-058D2BCAA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34324423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智能船舶与海洋工程创新驱动，引领发展</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智能船舶技术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海洋工程技术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创新驱动发展战略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智能船舶与海洋工程融合发展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海洋工程领域的发展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随着全球经济的增长和海洋资源的日益紧张，海洋工程领域的发展越来越受到重视。智能船舶作为海洋工程领域的重要组成部分，其技术创新和应用对于提高海洋工程的安全性、效率和环保性具有重要意义。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智能化技术的快速发展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人工智能、大数据、物联网等智能化技术取得了突破性进展，为智能船舶的发展提供了强大的技术支撑。智能船舶通过集成这些先进技术，能够实现自主导航、智能避碰、远程控制等功能，极大地提升了船舶的智能化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环保和可持续发展的要求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和可持续发展的要求，智能船舶的发展也面临着新的挑战和机遇。智能船舶需要采用更加环保的动力系统和材料，降低对海洋生态环境的污染，同时提高能源利用效率，减少碳排放，推动绿色航运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目前，国际上已经有一些先进的智能船舶投入运营或进行试验。例如，挪威的Yara Birkeland号自主航行集装箱船、英国的Mayflower Autonomous Ship项目等。这些智能船舶采用了先进的导航、通信和控制系统，能够实现一定程度的自主航行和远程控制。</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我国智能船舶的发展也取得了显著进展。中国船舶重工集团公司、中国船舶工业集团公司等大型央企在智能船舶研发方面取得了重要突破，推出了一系列具有自主知识产权的智能船舶产品。同时，国内一些高校和科研机构也在智能船舶关键技术研究和应用方面取得了重要成果。</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国际发展现状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国内发展现状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推动技术进步和产业升级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智能船舶的发展需要不断推动技术进步和产业升级。通过创新驱动，可以加快智能船舶关键技术的研发和应用，提高我国智能船舶产业的国际竞争力。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促进经济高质量发展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智能船舶作为高端装备制造业的重要组成部分，其发展对于促进经济高质量发展具有重要意义。通过创新驱动，可以推动智能船舶产业与互联网、大数据、人工智能等产业的深度融合，形成新的经济增长点。</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提升国家安全和海洋强国建设</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智能船舶的发展对于提升国家安全和海洋强国建设具有重要作用。通过创新驱动，可以加快智能船舶在军事、海洋资源开发、海上救援等领域的应用，提高我国海洋工程领域的整体实力和国际地位。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智能船舶技术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14" r="5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910" r="9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船舶智能化技术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传感器与感知技术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应用先进的传感器和感知技术，实现船舶对周围环境和自身状态的实时监测和感知，为智能化决策提供支持。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人工智能与机器学习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利用人工智能和机器学习技术，对船舶运行数据进行深度分析和挖掘，实现船舶行为预测、故障诊断等智能化功能。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自主决策与控制技术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研究自主决策与控制技术，使船舶能够根据任务需求和环境变化，自主规划航行路线、调整航行参数等。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自主定位与导航技术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应用高精度定位和导航技术，确保船舶在航行过程中的精确位置和航向控制。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环境感知与决策技术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利用多源信息融合和智能决策技术，使船舶能够实时感知周围环境并做出合理决策，确保航行安全。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路径规划与跟踪技术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研究路径规划和跟踪技术，实现船舶在复杂海洋环境中的自主导航和避障。</a:t>
            </a:r>
          </a:p>
        </p:txBody>
      </p:sp>
      <p:pic>
        <p:nvPicPr>
          <p:cNvPr id="10" name="Picture 10"/>
          <p:cNvPicPr>
            <a:picLocks noChangeAspect="1"/>
          </p:cNvPicPr>
          <p:nvPr/>
        </p:nvPicPr>
        <p:blipFill>
          <a:blip r:embed="rId2"/>
          <a:srcRect l="10750" r="10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船舶自主航行技术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417" r="9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远程控制与应急干预技术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研究远程控制和应急干预技术，确保在紧急情况下能够对船舶进行远程控制或提供必要的支持。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远程通信与数据传输技术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应用远程通信和数据传输技术，实现船舶与岸基控制中心之间的实时信息交互。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远程监测与故障诊断技术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利用远程监测和故障诊断技术，对船舶运行状态进行实时监测和评估，及时发现并处理潜在故障。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船舶远程监控技术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海洋工程技术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针对深海复杂环境下的油气资源，研发高效、安全的勘探与开发技术，包括深海钻探、水下生产系统、油气储运等。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深海油气勘探与开发技术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针对海底多金属结核、磷钙土等矿产资源，研究开采、选矿、冶炼等一体化技术，提高资源利用率。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海洋矿产资源开发技术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研发高效、低能耗的海水淡化技术，如反渗透、多级闪蒸等，同时开展海水化学资源提取、海水直接利用等研究。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海水淡化与综合利用技术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海洋资源开发与利用技术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219" r="24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深海装备技术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研制适应深海环境的潜水器、水下机器人、深海观测网等装备，提升深海探测与作业能力。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海洋工程结构物设计与建造技术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针对海洋工程特殊需求，研究大型海上浮式结构物、深海固定式平台等设计与建造技术，提高结构安全性与经济性。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海洋工程装备智能化技术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将人工智能、大数据等技术应用于海洋工程装备，实现装备自感知、自决策、自执行等功能，提升装备智能化水平。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海洋工程装备技术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利用物联网、传感器等技术手段，实现对海洋环境参数的实时监测与数据传输，为海洋工程提供精准的环境信息。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海洋环境智能感知技术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基于大数据、人工智能等技术，构建海洋工程智能决策系统，实现工程规划、设计、施工等环节的智能化决策。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海洋工程智能决策技术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运用云计算、边缘计算等技术手段，构建海洋工程智能运维平台，实现工程设备的远程监控、故障诊断与预测性维护等功能。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海洋工程智能运维技术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海洋工程智能化技术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创新驱动发展战略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https://d.book118.com/315343244234011112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2024-09-19T04:52:49.131</cp:lastPrinted>
  <dcterms:created xsi:type="dcterms:W3CDTF">2024-09-18T20:52:49Z</dcterms:created>
  <dcterms:modified xsi:type="dcterms:W3CDTF">2024-09-18T20:52:51Z</dcterms:modified>
</cp:coreProperties>
</file>