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AB9AD-ABA6-4C91-9E8C-CD052200B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3D60F-D0EC-4E6B-A4D0-2BB2C9133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51DF3-7BFB-42C3-B1B6-15CD2616B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09C75-B80F-4F0C-88E0-F2E04E506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08CCE-0EB3-4B36-B6F4-D15FEBEAA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F47588-1D11-44BC-B0B1-4E8BA2BE0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433F29-BCF1-4EA7-B1FD-05BB2575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D6B01-0B09-4516-9EF5-CE8877B7C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B2AFB-196F-4F33-86C7-BAAD0D358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64DEE-6AFA-435D-AD2F-349AD6E89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8CCB2-7341-4CE8-9FD9-AC27E2B94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44003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《进口酒类要求》PPT课件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进口酒类风险及应对措施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进口酒类是指从其他国家或地区进口的酒类产品，包括葡萄酒、烈酒、啤酒等。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进口酒类根据酿造原料、生产工艺和产地等不同，可以分为多种类型，如葡萄酒、威士忌、伏特加等。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进口酒类的定义和种类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目前，进口酒类市场呈现出稳步增长的趋势，消费者对高品质、特色化的酒类需求不断增加，同时也面临着国内外酒类的竞争压力。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未来，进口酒类市场将继续保持增长态势，随着消费者对健康、环保等问题的关注增加，有机、低糖、低卡等健康酒类将受到更多关注。同时，随着跨境电商的兴起，进口酒类将更加便捷地进入中国市场。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进口酒类市场现状和发展趋势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进口酒类需经过报检、检验检疫、合格评定等流程，确保符合相关法律法规和标准要求。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检验检疫流程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检验检疫项目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检验检疫证书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检验检疫项目包括品质、卫生、标签、包装等，确保进口酒类安全卫生、符合标准。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进口酒类需取得检验检疫证书，证明其符合相关标准和要求，方可在市场上销售。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进口酒类检验检疫要求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进口酒类标签要求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进口酒类标签应包含产品名称、原料、酒精度、生产日期、保质期、生产商等信息，确保消费者了解产品基本情况。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标签语言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标签上的文字应使用中文，确保消费者能够理解标签内容。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标签格式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标签格式应符合相关规定，确保标签清晰、易读、不易脱落。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进口酒类包装应使用符合相关规定的材料，确保产品在运输和储存过程中不受损坏。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包装上应标明产品名称、生产日期、保质期等信息，方便消费者了解产品情况。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包装标识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包装规格应根据市场需求和运输条件进行合理设计，方便销售和运输。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包装规格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进口酒类包装要求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进口酒类流程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根据市场需求和公司经营策略，确定需要进口的酒类品种和数量。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确定进口酒类品种和数量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办理进口许可证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选择进口商和供应商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签订进口合同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向相关政府部门申请进口许可证，包括酒类经营许可证和酒类卫生许可证等。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根据市场需求和供应商条件，选择合适的进口商和供应商。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与进口商和供应商签订进口合同，明确货物的品质、数量、价格、交货时间等条款。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进口酒类申请流程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https://d.book118.com/315344003104011041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2024-09-01T19:46:49.696</cp:lastPrinted>
  <dcterms:created xsi:type="dcterms:W3CDTF">2024-09-01T11:46:49Z</dcterms:created>
  <dcterms:modified xsi:type="dcterms:W3CDTF">2024-09-01T11:46:51Z</dcterms:modified>
</cp:coreProperties>
</file>