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A5FE5-47DE-4DC7-A0E8-4C6C82FC6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BDDDE-D9CC-4016-A634-3F4F1B6CA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5901-2DA2-4984-83A8-781191CA8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D16EB-BEBA-4DFD-8B35-5984331F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B8803-D74C-4D9F-865D-A5B10857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9DB76-59D5-4DAB-A544-607C7DE1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E5692-D7F1-4834-A622-12492BFD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3B12E-2454-4AB6-8C3C-F56CBB308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61648-8E11-44BC-B46F-4F9D4242D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B5387-FEB9-4EF8-897F-FB3FFF00F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D54E7-3699-48F4-9027-93F5A824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00000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装修施工工艺指导手册之木地板刮涂处理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木地板刮涂前准备工作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木地板刮涂处理工艺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木地板刮涂质量验收标准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木地板刮涂保养与维护指南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安全施工与环保要求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木地板刮涂前准备工作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地板质量检查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确保木地板无严重损坏、变形或潮湿等问题，对于质量不合格的地板应及时更换。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地板含水率检测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使用含水率检测仪检测地板含水率，确保其在合理范围内，以保证刮涂效果。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地板平整度评估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观察地板表面是否平整，对于明显的高低差或不平整区域，需进行打磨或填补处理。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地板检查与评估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用于填补地板缝隙或局部凹陷，保证地板表面平整。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用于打磨地板表面，提高刮涂附着力。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选择合适的刮刀，一般使用硬度适中、刃口锋利的塑料或金属刮刀。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如吸尘器、拖把等，用于清理地板表面灰尘和杂物。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腻子或填缝剂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砂纸或打磨机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清洁工具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工具与材料准备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确保施工环境温度适宜，一般不低于15℃，相对湿度不高于60%，以利于腻子和涂料的干燥。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保持室内良好通风，以加快涂料中溶剂的挥发，减少有害物质的残留。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提供充足的照明，确保施工人员能够清晰地看到地板表面的细节，便于进行精细的刮涂操作。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956" r="395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通风条件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照明条件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施工环境要求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木地板刮涂处理工艺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739" b="673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选用与木地板材质相匹配的专用底漆，确保附着力与封闭性。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采用刮刀均匀刮涂底漆，注意刮涂方向保持一致，避免重复刮涂。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根据底漆性能，合理控制干燥时间，确保底漆充分干燥。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底漆选择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刮涂方法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干燥时间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刮涂底漆处理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选用与底漆相配套的面漆，确保色彩与光泽度符合要求。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使用刮刀进行面漆刮涂，保持刮涂力度均匀，避免出现流挂、漏涂等现象。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面漆刮涂完成后，保持通风干燥，避免阳光直射，确保漆膜充分固化。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面漆选择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刮涂技巧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干燥与养护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刮涂面漆处理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针对木地板边角部位，使用小刮刀进行细致刮涂，确保边角部位漆膜饱满、平滑。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边角处理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检查与修补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边角处理时需特别注意手法和力度，避免造成漆膜破损或影响整体美观。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刮涂完成后对边角部位进行检查，如有缺陷及时修补，确保整体质量。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刮涂边角处理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木地板刮涂常见问题及解决方案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地板起翘原因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湿度变化：地板受潮湿影响膨胀，干燥时收缩，导致地板边缘翘起。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安装问题：地板安装时未留足够伸缩缝或地板锁扣松动，使得地板在湿度变化时产生位移。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控制室内湿度：保持室内湿度稳定，避免地板过度受潮或干燥。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重新安装地板：对于严重起翘的地板，需要拆除重新安装，确保地板间留有足够的伸缩缝。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地板起翘原因及解决方法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长时间阳光照射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紫外线导致地板表面颜色褪色。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地板长时间处于潮湿环境，容易发霉变色。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34" b="553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地板变色原因及解决方法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地板变色原因及解决方法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清洁不当：使用不合适的清洁剂或清洁方法，导致地板变色。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正确清洁地板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使用专用木地板清洁剂和软质拖把，避免使用刺激性强的化学清洁剂。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使用窗帘或百叶窗遮挡阳光，减少地板暴露在紫外线下的时间。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保持室内干燥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使用除湿机或空调等设备，保持室内湿度适宜，避免地板受潮。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地板变色原因及解决方法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https://d.book118.com/316000000013010032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2024-08-30T22:53:39.069</cp:lastPrinted>
  <dcterms:created xsi:type="dcterms:W3CDTF">2024-08-30T14:53:39Z</dcterms:created>
  <dcterms:modified xsi:type="dcterms:W3CDTF">2024-08-30T14:53:41Z</dcterms:modified>
</cp:coreProperties>
</file>