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D09CD-98A2-499E-B809-1A3665546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CDB1E-31FC-489C-A6B0-AC05C2831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E759A-C690-4594-83A3-F4D3C3500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3EBA4-EBCB-4C4A-89F7-8CCF73E42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E03EC-10EF-4478-8843-52E914B86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9BE3E-D249-444C-BDC3-23093B43B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E841C4-014E-4222-B4F4-6EA472848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2D220-E839-41A0-9CE0-87BB54798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E858D-5815-44AA-84B9-D51820720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E0D47-CC01-43C7-8726-9FA100170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4BF77-4564-4000-B6F1-13D6A4911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00121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美国金融市场结构框架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货币市场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外汇市场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金融机构与业务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监管政策与法规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金融市场是指进行各种金融工具交易的场所，包括货币市场、资本市场、外汇市场、衍生品市场等。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金融市场的主要功能包括资金融通、风险管理、价格发现和提供流动性。通过这些功能，金融市场促进了资金的有效配置和经济的增长。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美国金融市场的发展历程可以追溯到18世纪末的股票市场。随着时间的推移，货币市场、债券市场、期货市场等逐渐发展起来，形成了多元化的金融市场体系。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目前，美国拥有全球最大、最成熟的金融市场，涵盖了股票、债券、期货、期权、外汇等多种金融工具和交易方式。同时，美国金融市场也是全球最重要的金融中心之一，对全球经济具有重要影响。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美国金融市场的参与者包括个人投资者、机构投资者（如养老基金、共同基金等）、公司、政府以及外国投资者等。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金融市场的主要监管机构包括美国证券交易委员会（SEC）、美国联邦储备系统（Fed）、美国商品期货交易委员会（CFTC）等。这些机构负责监管金融市场的运行，保护投资者的利益，维护市场的公平、公正和透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参与者与监管机构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货币市场是指期限在一年以内的金融资产交易的市场，主要功能是保持金融资产的流动性，以便随时转换成可以流通的货币。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交易期限短、流动性高、风险较低、交易量巨大。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包括短期国库券、大额可转让存单、商业票据、银行承兑汇票等。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主要通过贴现、回购、同业拆借等方式进行交易。这些交易方式具有灵活、便捷的特点，能够满足金融机构短期资金的需求。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主要工具与交易方式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主要工具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货币市场基金是一种投资于货币市场上短期有价证券的开放式基金，具有收益稳定、流动性强、购买限额低、资本安全性高等特点。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运作方式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货币市场基金的投资管理人会根据市场利率的变动及基金的规模，随时调整基金资产组合，以追求更高的收益。同时，为了满足投资者的赎回需求，货币市场基金通常需要保持一定比例的现金或高流动性资产。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风险与收益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货币市场基金的风险相对较低，但并不意味着没有风险。投资者需要注意基金的信用风险、利率风险和流动性风险。在收益方面，货币市场基金的收益一般高于同期银行存款利率，但低于股票和债券基金的收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货币市场基金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52" r="1255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美国证券交易所（AMEX）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主要交易小型公司股票，为初创企业提供融资平台。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纽约证券交易所（NYSE）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全球最大的股票市场之一，上市公司涵盖各行各业，交易活跃。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纳斯达克证券交易所（NASDAQ）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以科技股为主的电子交易市场，是全球最具影响力的股票市场之一。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股票市场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美国国债市场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美国政府发行的债券市场，是全球最大的债券市场之一，具有极高的信用评级和流动性。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企业债券市场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美国企业发行的债券市场，包括投资级和高收益债券，为企业提供融资支持。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抵押债券市场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以房屋抵押贷款为支持的债券市场，是美国金融市场的重要组成部分。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债券市场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https://d.book118.com/316000121212010044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2024-09-13T07:18:22.854</cp:lastPrinted>
  <dcterms:created xsi:type="dcterms:W3CDTF">2024-09-12T23:18:22Z</dcterms:created>
  <dcterms:modified xsi:type="dcterms:W3CDTF">2024-09-12T23:18:24Z</dcterms:modified>
</cp:coreProperties>
</file>