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82AC086-A898-4D9A-AAC4-A0C5506BBF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F5058B-7843-42DE-A11A-ACE01B0504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D73D82A-9589-482A-99EC-50FDC9CA34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E41946-764E-4C68-B13D-24A301A949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092F472-2C1B-42D0-94C4-C51DB84BA01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7863617-84EB-4DA3-AECF-4850BF4A30D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2A33A8-8EEF-472F-A31A-0D8E5D825FE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003DF4-6BFE-4D91-BA6A-FE4BDC95C9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06906A-2E04-4876-91CD-63A190F494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AA5B63-65D1-441D-9724-D7313020F2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ABB518-1219-499C-8405-D5AAC14B1C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13.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6000143132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生态系统的稳定性课件高二上学期生物人教版选择性必修2</a:t>
            </a:r>
          </a:p>
        </p:txBody>
      </p:sp>
      <p:sp>
        <p:nvSpPr>
          <p:cNvPr id="3" name="TextBox 3"/>
          <p:cNvSpPr txBox="1"/>
          <p:nvPr/>
        </p:nvSpPr>
        <p:spPr>
          <a:xfrm>
            <a:off x="2084071" y="4751645"/>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汇报人：AA</a:t>
            </a: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生态系统稳定性概述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生态系统的结构与功能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生态系统的自我调节能力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人类活动对生态系统稳定性的影响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提高生态系统稳定性的措施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生态系统稳定性与可持续发展的关系</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生态系统稳定性概述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生态系统稳定性的定义</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生态系统稳定性是生态系统的重要特征之一，它反映了生态系统对外界干扰的抵抗能力和恢复能力。</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生态系统稳定性是指生态系统所具有的保持或恢复自身结构和功能相对稳定的能力。</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生态系统稳定性能够维持生态系统的平衡，防止生态系统的崩溃和瓦解。</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维持生态平衡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保护生物多样性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促进可持续发展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稳定的生态系统能够保护生物多样性，防止物种灭绝和生物资源的丧失。</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生态系统稳定性是可持续发展的基础，它能够保证生态系统的长期稳定和持续发展。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生态系统稳定性的重要性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指生态系统抵抗外界干扰并使自身的结构和功能保持原状的能力。</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抵抗力稳定性</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指生态系统在遭到外界干扰因素的破坏以后恢复到原状的能力。</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恢复力稳定性</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抵抗力稳定性和恢复力稳定性是生态系统稳定性的两种表现形式，它们之间往往存在着相反的关系。抵抗力稳定性较高的生态系统，其恢复力稳定性就较低。</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两者之间的关系</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生态系统稳定性的类型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生态系统的结构与功能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非生物的物质和能量</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生产者</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消费者</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分解者</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生态系统的组成成分</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包括水、空气、土壤、阳光等，为生物提供生存环境和能量来源。</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主要是动物，通过摄食获取能量和营养。</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主要是绿色植物，通过光合作用将太阳能转化为化学能，并制造有机物。</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主要是细菌和真菌等微生物，将动植物遗体和动物的排泄物分解成无机物。</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生态系统中各种生物之间由于食物关系而形成的一种联系。通常从生产者开始，到最高级消费者结束。</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食物链</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一个生态系统中多条食物链彼此相互交错连接形成的复杂的营养关系。</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食物网</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处于食物链某一环节上的所有生物种的总和，它代表了生物在生态系统中的营养层次。</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营养级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生态系统的营养结构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能量流动</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生态系统中能量的输入、传递、转化和散失的过程。能量流动是单向的，逐级递减的。</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物质循环</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生态系统中的物质，如碳、氮、磷、硫等，在生物群落与无机环境之间反复循环运动。</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信息传递</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生态系统中生物与生物之间、生物与无机环境之间信息的交流和传递。信息传递对于调节生物的种间关系，维持生态系统的稳定具有重要作用。</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生态系统的功能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生态系统的自我调节能力</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负反馈调节的概念</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负反馈调节是指生态系统中某一成分的变化所引起的其他成分的一系列相反变化，这些变化最终又反过来影响最初发生变化的那种成分的现象。</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负反馈调节的作用</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负反馈调节在生态系统中普遍存在，它是生态系统自我调节能力的基础，能够使生态系统保持或恢复自身的结构和功能相对稳定。</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负反馈调节的实例</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例如，在森林中，当害虫数量增加时，食虫鸟类由于食物丰富，数量也会增多，这样害虫种群数量的增长就会受到抑制。这是生物群落内的负反馈调节。</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负反馈调节与生态系统稳定性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正反馈调节与生态系统稳定性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正反馈调节的概念</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正反馈调节是指生态系统中某一成分的变化所引起的其他成分的相同变化，这些变化会不断加剧，最终破坏生态系统的稳定性。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正反馈调节的作用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正反馈调节往往是在生态系统受到外界干扰或破坏后出现的，它加速了生态系统的崩溃和瓦解。</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正反馈调节的实例</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例如，在草原生态系统中，过度放牧会导致草场退化，进而引起土壤侵蚀和沙漠化。这种正反馈调节使得草原生态系统逐渐失去稳定性。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https://d.book118.com/316000143132010045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2024-09-14T08:14:20.100</cp:lastPrinted>
  <dcterms:created xsi:type="dcterms:W3CDTF">2024-09-14T00:14:20Z</dcterms:created>
  <dcterms:modified xsi:type="dcterms:W3CDTF">2024-09-14T00:14:22Z</dcterms:modified>
</cp:coreProperties>
</file>