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34C9A-BE52-44F5-85EB-60AD0336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55355-4290-4F86-A455-821D1BA41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05D65-C9F5-4BDD-8DF1-519401E3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53E34-E078-42A7-BDD1-D81013E7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F8DBE-12F6-4504-A1D8-D9C144D7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E1A26-24A5-4A5C-8D06-45FF88AE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AEA3D-29AF-4007-A58C-56A6BF21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C7DA3-5A17-4DB0-9109-AD5054C9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D6DEA-4457-46A3-86E6-8F61E911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DB5F6-75E5-44D1-BC3A-C6EE77AF4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B1CCC-B463-49FD-8492-49482517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015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管理学六章组织结构与设计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组织结构与设计概述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部门划分与职责明确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层级关系与沟通渠道建立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权力分配与决策机制设计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员工配置与培训发展规划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7" b="1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组织结构是指组织内部各个部分之间相对稳定的关系模式，包括职位设置、职责划分、权力分配和协调机制等要素。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组织结构对于组织的运行和效率具有至关重要的作用，它能够明确组织成员的角色和职责，促进协调与合作，确保组织目标的实现。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组织结构的设计应遵循战略导向、效率优先、权责对等、稳定性与适应性相结合等原则，以确保组织的高效运行和长远发展。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组织结构的设计受到多种因素的影响，包括组织规模、战略目标、技术环境、人员素质等。这些因素的变化都会对组织结构产生相应的调整需求。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直线制组织结构：直线制是一种最简单的组织结构形式，它的特点是企业各级行政单位从上到下实行垂直领导，下属部门只接受一个上级的指令，各级主管负责人对所属单位的一切问题负责。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：职能制组织结构是在直线制的基础上发展起来的，它的特点是在各级行政单位中，除主管负责人外，还相应地设立一些职能机构。这些职能机构有权在自己的业务范围内，向下级单位下达命令和指示，因此下级直线领导除了接受上级直线领导的指挥外，还必须接受上级各职能机构的领导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职能制组织结构：直线职能制是直线制与职能制的结合，它是在组织内部既有保证组织目标实现的直线部门，也有按专业分工设置的职能部门。但职能部门在这里的作用是作为该级直线领导者的参谋和助手，它不能对下级部门发布命令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：事业部制最早是由美国通用汽车公司总裁斯隆于1924年提出的，故有“斯隆模型”之称，也叫“联邦分权化”，是一种高度（层）集权下的分权管理体制。它适用于规模庞大，品种繁多，技术复杂的大型企业，是国外较大的联合公司所采用的一种组织形式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部门划分与职责明确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根据企业业务活动的相似性来划分部门，如生产、销售、财务等。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按职能划分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按产品划分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按地区划分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按顾客划分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根据企业所生产或经营的不同产品来划分部门，适用于产品种类多、差异大的企业。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根据企业业务活动所涉及的地区来划分部门，适用于地理分布广泛的企业。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根据企业服务对象的不同来划分部门，如针对不同消费群体设立不同部门。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部门划分方法与标准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42" r="8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每个部门和岗位应有明确的职责和权限，避免工作中出现推诿、扯皮现象。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首先确定企业总体目标，然后层层分解至各部门和岗位，明确各自职责；建立工作规范和流程，确保各项工作有序进行；定期对职责履行情况进行检查和评估，及时发现问题并调整。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职责明确原则及实施步骤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836" r="108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职能重叠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指不同部门之间存在相同或相似的职能，导致资源浪费和效率降低。应避免职能重叠，合理划分部门职责。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职能空白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指企业某些重要职能没有得到有效的承担和执行，存在管理漏洞。应通过分析企业业务流程和职责分工，及时发现并填补职能空白。同时，建立跨部门协作机制，确保各项工作顺利推进。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避免职能重叠和空白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层级关系与沟通渠道建立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层级关系设置原则及优势分析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层级关系设置原则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明确各层级职责和权限，确保信息畅通与高效决策；合理划分管理层级，避免过多或过少导致的管理问题。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层级关系优势分析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有利于实现组织目标的分解与落实；提高组织稳定性和抗风险能力；促进员工职业发展和激励。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正式沟通渠道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适用于重要决策、政策传达等场合，具有权威性和规范性。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非正式沟通渠道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适用于日常交流、信息共享等场合，具有灵活性和高效性。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根据组织规模、业务特点、员工需求等因素综合考虑，确保沟通渠道的有效性和适用性。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沟通渠道类型选择依据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https://d.book118.com/316000152110010045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2024-09-14T03:31:54.457</cp:lastPrinted>
  <dcterms:created xsi:type="dcterms:W3CDTF">2024-09-13T19:31:54Z</dcterms:created>
  <dcterms:modified xsi:type="dcterms:W3CDTF">2024-09-13T19:31:56Z</dcterms:modified>
</cp:coreProperties>
</file>