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45404-EBA8-4C44-B497-3E7CF03DC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FF21E-9AA4-4641-A434-20E5526C3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1C474-FA8E-4AEC-BE11-E271DC186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583CC-78B9-40F2-838E-4BAD80FD7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C9A700-3E22-4BEF-8395-97590126C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C55170-A6A1-4869-AB2B-2C2F191BA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EE1E25-5FB5-4694-9422-AD025395B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3AE1C-6A01-4661-85F9-774E36ED9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FA052-C8EE-4F29-96F1-1EEF4C043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44162-EF48-4031-B845-8B668930F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8BD09-AA77-4699-863E-8A88A75C5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012332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红十字会群众文化活动工作总结报告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活动内容和形式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活动组织和实施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活动问题和改进措施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随着社会文化的不断发展，群众对于文化活动的需求日益增加。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红十字会宗旨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群众参与度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红十字会作为国际性的人道主义组织，旨在通过各种活动传播人道主义精神，满足人们的需求。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群众对于红十字会的认知度和参与度不断提高，为开展群众文化活动提供了有利条件。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通过群众文化活动，传播红十字会的人道主义精神，提高人们的道德素养和社会责任感。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083" r="23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传播人道主义精神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满足群众对于文化生活的需求，丰富人们的业余生活，提高生活质量。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丰富群众文化生活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通过群众文化活动，增进不同地区、不同领域的人们之间的交流与合作，促进社会和谐发展。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增进交流与合作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XXXX年XX月XX日至XX月XX日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[XXXXX]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活动内容和形式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不断尝试新的主题，与时俱进，使活动更具有吸引力和影响力。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确保活动主题与红十字会的宗旨和目标相一致，围绕人道、博爱、奉献的红十字精神展开。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主题深度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挖掘主题内涵，深化主题思想，使活动内容更具有思考价值。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40" b="4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539" r="45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活动形式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形式多样化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采用多种形式，如文艺演出、知识竞赛、互动体验等，以满足不同人群的需求。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形式新颖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积极探索新的活动形式，提高活动的趣味性和互动性。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形式务实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注重活动的实际效果，确保活动形式与活动目的相符合。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确保活动流程紧凑、有序，使活动能够顺利进行。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流程合理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充分考虑参与者的需求和感受，设置合理的休息时间和互动环节。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流程人性化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优化活动流程，提高活动效率，确保活动效果的最大化。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流程高效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活动组织和实施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清晰展示红十字会群众文化活动的组织架构，包括各个部门和岗位的职责与分工。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详细描述各部门之间的协作方式，确保活动策划、执行和监督等环节的高效运转。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部门协作机制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针对可能出现的突发状况，制定相应的应急预案，确保活动顺利进行。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培训与考核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对实施人员进行专业培训和考核，确保他们具备相应的技能和素质，能够胜任工作。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人员分工与协作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明确实施人员的分工与协作方式，提高工作效率和活动执行质量。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介绍参与群众文化活动实施的人员，包括策划人员、执行人员、志愿者等。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实施人员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https://d.book118.com/316001233224010100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2024-09-25T03:32:42.834</cp:lastPrinted>
  <dcterms:created xsi:type="dcterms:W3CDTF">2024-09-24T19:32:42Z</dcterms:created>
  <dcterms:modified xsi:type="dcterms:W3CDTF">2024-09-24T19:32:44Z</dcterms:modified>
</cp:coreProperties>
</file>