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06A26B-849D-4350-AD84-F77FA6C393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0001FB-94FC-492A-843A-39D44552E7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D7BE5F-16BD-430E-9CAA-8CB2F866D6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DD552D-928E-40AF-BF25-7214AC03FE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A6B3AD-F0BB-49EA-B69A-428D67CFCB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532A05-ED80-4185-9B42-A2C88CF956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097A4B-C9EA-4848-B6E0-954FA8B7FB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E5659A-0DD4-4C62-9245-BD64E979FE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4382C6-19EC-499B-8221-5CE199FA8C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420076-5085-488B-8C59-0CF6A651CA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FB276C-817B-4DDF-AF6D-AC175D8377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600201001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微软雅黑" panose="020b0503020204020204" charset="-122"/>
                <a:ea typeface="微软雅黑" panose="020b0503020204020204" charset="-122"/>
                <a:cs typeface="微软雅黑" panose="020b0503020204020204" charset="-122"/>
              </a:rPr>
              <a:t>《工厂数控仿真技术例特训(Vericut73版)》读书笔记</a:t>
            </a:r>
            <a:endParaRPr lang="en-US" sz="5175" b="1">
              <a:solidFill>
                <a:schemeClr val="accent4">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微软雅黑" panose="020b0503020204020204" charset="-122"/>
                <a:ea typeface="微软雅黑" panose="020b0503020204020204" charset="-122"/>
                <a:cs typeface="微软雅黑" panose="020b0503020204020204" charset="-122"/>
              </a:rPr>
              <a:t>汇报人：AA</a:t>
            </a:r>
            <a:endParaRPr lang="en-US" sz="2025">
              <a:solidFill>
                <a:schemeClr val="accent4">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微软雅黑" panose="020b0503020204020204" charset="-122"/>
                <a:ea typeface="微软雅黑" panose="020b0503020204020204" charset="-122"/>
                <a:cs typeface="微软雅黑" panose="020b0503020204020204" charset="-122"/>
              </a:rPr>
              <a:t>2024-01-17</a:t>
            </a:r>
            <a:endParaRPr lang="en-US" sz="2025">
              <a:solidFill>
                <a:schemeClr val="accent4">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引言</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数控仿真技术基础</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工厂数控仿真技术实践</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Vericut7.3版本新功能与特性</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数控仿真技术未来发展趋势</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总结与展望</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rPr>
              <a:t>contents</a:t>
            </a:r>
            <a:endPar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目</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录</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微软雅黑" panose="020b0503020204020204" charset="-122"/>
                <a:ea typeface="微软雅黑" panose="020b0503020204020204" charset="-122"/>
                <a:cs typeface="微软雅黑" panose="020b0503020204020204" charset="-122"/>
              </a:rPr>
              <a:t>01</a:t>
            </a:r>
            <a:endParaRPr lang="en-US" sz="7650" b="1">
              <a:solidFill>
                <a:schemeClr val="accent4">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微软雅黑" panose="020b0503020204020204" charset="-122"/>
                <a:ea typeface="微软雅黑" panose="020b0503020204020204" charset="-122"/>
                <a:cs typeface="微软雅黑" panose="020b0503020204020204" charset="-122"/>
              </a:rPr>
              <a:t>引言</a:t>
            </a:r>
            <a:endParaRPr lang="en-US" sz="3825">
              <a:solidFill>
                <a:schemeClr val="accent4">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数控仿真技术的重要性</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随着制造业的发展，数控加工技术已成为现代制造领域不可或缺的一部分。数控仿真技术作为数控加工技术的重要组成部分，能够在实际加工前对加工过程进行模拟和验证，提高加工效率和加工质量。</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书籍编写目的</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本书旨在帮助读者深入了解Vericut7.3版本的数控仿真技术，通过实例分析和实践操作，使读者能够熟练掌握数控仿真技术的核心内容和应用方法，提高读者在数控加工领域的实践能力和解决问题的能力。</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书籍背景及目的</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2">
                    <a:lumMod val="50000"/>
                    <a:alpha val="100000"/>
                  </a:schemeClr>
                </a:solidFill>
                <a:latin typeface="微软雅黑" panose="020b0503020204020204" charset="-122"/>
                <a:ea typeface="微软雅黑" panose="020b0503020204020204" charset="-122"/>
                <a:cs typeface="微软雅黑" panose="020b0503020204020204" charset="-122"/>
              </a:rPr>
              <a:t>易用的操作界面</a:t>
            </a:r>
            <a:endParaRPr lang="en-US" sz="1605" b="1">
              <a:solidFill>
                <a:schemeClr val="accent2">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微软雅黑" panose="020b0503020204020204" charset="-122"/>
                <a:ea typeface="微软雅黑" panose="020b0503020204020204" charset="-122"/>
                <a:cs typeface="微软雅黑" panose="020b0503020204020204" charset="-122"/>
              </a:rPr>
              <a:t>Vericut7.3版本的操作界面简洁、直观，易于上手。同时，该软件提供了详细的用户手册和在线帮助文档，方便用户随时查阅和学习。</a:t>
            </a:r>
            <a:endParaRPr lang="en-US" sz="1350">
              <a:solidFill>
                <a:schemeClr val="accent2">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2">
                    <a:lumMod val="50000"/>
                    <a:alpha val="100000"/>
                  </a:schemeClr>
                </a:solidFill>
                <a:latin typeface="微软雅黑" panose="020b0503020204020204" charset="-122"/>
                <a:ea typeface="微软雅黑" panose="020b0503020204020204" charset="-122"/>
                <a:cs typeface="微软雅黑" panose="020b0503020204020204" charset="-122"/>
              </a:rPr>
              <a:t>全面的数控仿真功能</a:t>
            </a:r>
            <a:endParaRPr lang="en-US" sz="1605" b="1">
              <a:solidFill>
                <a:schemeClr val="accent2">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微软雅黑" panose="020b0503020204020204" charset="-122"/>
                <a:ea typeface="微软雅黑" panose="020b0503020204020204" charset="-122"/>
                <a:cs typeface="微软雅黑" panose="020b0503020204020204" charset="-122"/>
              </a:rPr>
              <a:t>Vericut7.3版本提供了全面的数控仿真功能，包括机床运动仿真、切削过程仿真、碰撞检测等，能够实现对数控加工过程的全方位模拟和验证。</a:t>
            </a:r>
            <a:endParaRPr lang="en-US" sz="1350">
              <a:solidFill>
                <a:schemeClr val="accent2">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强大的机床库支持</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Vericut7.3版本内置了丰富的机床库，支持多种类型的数控机床和控制系统，方便用户进行不同机床的仿真和验证。</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高效的切削过程模拟</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Vericut7.3版本采用了先进的切削过程模拟算法，能够实现对切削过程的快速、准确模拟，帮助用户优化切削参数和刀具路径。</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Vericut7.3版本特点</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微软雅黑" panose="020b0503020204020204" charset="-122"/>
                <a:ea typeface="微软雅黑" panose="020b0503020204020204" charset="-122"/>
                <a:cs typeface="微软雅黑" panose="020b0503020204020204" charset="-122"/>
              </a:rPr>
              <a:t>02</a:t>
            </a:r>
            <a:endParaRPr lang="en-US" sz="7650" b="1">
              <a:solidFill>
                <a:schemeClr val="accent4">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微软雅黑" panose="020b0503020204020204" charset="-122"/>
                <a:ea typeface="微软雅黑" panose="020b0503020204020204" charset="-122"/>
                <a:cs typeface="微软雅黑" panose="020b0503020204020204" charset="-122"/>
              </a:rPr>
              <a:t>数控仿真技术基础</a:t>
            </a:r>
            <a:endParaRPr lang="en-US" sz="3825">
              <a:solidFill>
                <a:schemeClr val="accent4">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数控仿真技术概念</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数控仿真技术定义</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数控仿真技术是一种基于计算机图形学和虚拟现实技术的先进制造技术，通过模拟实际加工过程，对数控加工程序进行验证和优化，以提高加工效率和加工质量。</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数控仿真技术原理</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数控仿真技术通过建立与实际加工环境相似的虚拟环境，将数控加工程序输入到虚拟环境中进行模拟运行，从而实现对加工过程的可视化、可预测和可优化。</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制造业</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在制造业中，数控仿真技术可用于验证和优化复杂零件的加工工艺，提高生产效率和产品质量。</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航空航天</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航空航天领域对零件精度和可靠性要求极高，数控仿真技术可用于预测和评估加工过程中的变形、残余应力和表面质量等问题。</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汽车工业</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汽车工业中大量使用铝合金、镁合金等轻质材料，数控仿真技术可帮助优化切削参数和刀具路径，提高加工效率和材料利用率。</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数控仿真技术应用领域</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Vericut是一款专业的数控加工仿真软件，支持多种CAD/CAM系统和数控机床，具有强大的切削模拟、碰撞检测和优化功能。</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rPr>
              <a:t>Vericut软件概述</a:t>
            </a:r>
            <a:endPar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Vericut软件可广泛应用于制造业、航空航天和汽车工业等领域，通过模拟实际加工过程，帮助用户验证和优化数控加工程序，提高加工效率和加工质量。同时，Vericut软件还可提供详细的切削参数和切削力数据，为刀具选型和机床参数设置提供依据。</a:t>
            </a:r>
            <a:endPar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Vericut软件在数控仿真中的应用</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Vericut软件介绍</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微软雅黑" panose="020b0503020204020204" charset="-122"/>
                <a:ea typeface="微软雅黑" panose="020b0503020204020204" charset="-122"/>
                <a:cs typeface="微软雅黑" panose="020b0503020204020204" charset="-122"/>
              </a:rPr>
              <a:t>03</a:t>
            </a:r>
            <a:endParaRPr lang="en-US" sz="7650" b="1">
              <a:solidFill>
                <a:schemeClr val="accent4">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微软雅黑" panose="020b0503020204020204" charset="-122"/>
                <a:ea typeface="微软雅黑" panose="020b0503020204020204" charset="-122"/>
                <a:cs typeface="微软雅黑" panose="020b0503020204020204" charset="-122"/>
              </a:rPr>
              <a:t>工厂数控仿真技术实践</a:t>
            </a:r>
            <a:endParaRPr lang="en-US" sz="3825">
              <a:solidFill>
                <a:schemeClr val="accent4">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微软雅黑" panose="020b0503020204020204" charset="-122"/>
                <a:ea typeface="微软雅黑" panose="020b0503020204020204" charset="-122"/>
                <a:cs typeface="微软雅黑" panose="020b0503020204020204" charset="-122"/>
              </a:rPr>
              <a:t>前期准备</a:t>
            </a:r>
            <a:endParaRPr lang="en-US" sz="19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配置仿真系统参数、导入模型和数据、设置仿真场景。</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微软雅黑" panose="020b0503020204020204" charset="-122"/>
                <a:ea typeface="微软雅黑" panose="020b0503020204020204" charset="-122"/>
                <a:cs typeface="微软雅黑" panose="020b0503020204020204" charset="-122"/>
              </a:rPr>
              <a:t>建立仿真环境</a:t>
            </a:r>
            <a:endParaRPr lang="en-US" sz="19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微软雅黑" panose="020b0503020204020204" charset="-122"/>
                <a:ea typeface="微软雅黑" panose="020b0503020204020204" charset="-122"/>
                <a:cs typeface="微软雅黑" panose="020b0503020204020204" charset="-122"/>
              </a:rPr>
              <a:t>仿真运行</a:t>
            </a:r>
            <a:endParaRPr lang="en-US" sz="19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微软雅黑" panose="020b0503020204020204" charset="-122"/>
                <a:ea typeface="微软雅黑" panose="020b0503020204020204" charset="-122"/>
                <a:cs typeface="微软雅黑" panose="020b0503020204020204" charset="-122"/>
              </a:rPr>
              <a:t>结果分析</a:t>
            </a:r>
            <a:endParaRPr lang="en-US" sz="19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6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6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微软雅黑" panose="020b0503020204020204" charset="-122"/>
                <a:ea typeface="微软雅黑" panose="020b0503020204020204" charset="-122"/>
                <a:cs typeface="微软雅黑" panose="020b0503020204020204" charset="-122"/>
              </a:rPr>
              <a:t>04</a:t>
            </a:r>
            <a:endParaRPr lang="en-US" sz="26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6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收集仿真数据，对仿真结果进行评估和分析，提出优化建议。</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确定仿真目标、选择仿真软件、准备相关模型和数据。</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启动仿真程序，进行仿真计算和模拟加工过程。</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工厂数控仿真技术流程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工厂数控仿真技术应用案例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rPr>
              <a:t>某模具制造公司应用Vericut进行模具设计和加工仿真，实现了设计、制造和验证的一体化流程，缩短了产品开发周期。</a:t>
            </a:r>
            <a:endPar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案例三</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rPr>
              <a:t>某汽车制造厂采用Vericut进行数控加工仿真，通过优化刀具路径和加工参数，提高了加工效率和质量。</a:t>
            </a:r>
            <a:endPar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微软雅黑" panose="020b0503020204020204" charset="-122"/>
                <a:ea typeface="微软雅黑" panose="020b0503020204020204" charset="-122"/>
                <a:cs typeface="微软雅黑" panose="020b0503020204020204" charset="-122"/>
              </a:rPr>
              <a:t>案例一</a:t>
            </a:r>
            <a:endParaRPr lang="en-US" sz="21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rPr>
              <a:t>某航空航天企业利用Vericut进行复杂零件的加工仿真，成功预测并解决了潜在的加工问题，减少了实际加工中的试错成本。</a:t>
            </a:r>
            <a:endPar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案例二</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挑战二</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仿真计算效率问题。解决方案：采用高性能计算机集群进行并行计算、优化仿真算法、减少不必要的计算步骤。</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挑战三</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多软件协同问题。解决方案：制定统一的数据交换标准、开发软件接口实现数据共享、构建协同仿真平台。</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挑战一</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模型精度和真实性问题。解决方案：提高建模精度、采用高精度测量设备进行模型验证、引入物理引擎提高仿真真实性。</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工厂数控仿真技术挑战与解决方案</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https://d.book118.com/316002010010010042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2024-09-09T05:57:22.915</cp:lastPrinted>
  <dcterms:created xsi:type="dcterms:W3CDTF">2024-09-08T21:57:22Z</dcterms:created>
  <dcterms:modified xsi:type="dcterms:W3CDTF">2024-09-08T21:57:24Z</dcterms:modified>
</cp:coreProperties>
</file>