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61CC08-0AE8-4B0E-B867-DA8F032F2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45F544-E74F-46AC-B312-5BD46F1AE8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57CCE5-8D81-4203-AFA2-A7A7390B74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FB6CBA-4209-4EDF-AD0A-208C8E0FB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424061-1DB4-48B1-8DEE-98C8504338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A53012-0DC3-4E1F-B50C-EBFCACCB3E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41B502-AE67-4267-ABF2-68DA33EA66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33206B-4FF4-4EFF-B76B-97345B6C77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81220C-AAEF-40A6-8D3B-18AA0A0DBE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E81B22-5760-4F37-BCB6-885F77B89C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2531E1-98A0-495B-96D7-ADB6D7BCFE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600211522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企业保密管理的规范与自律机制建立</a:t>
            </a:r>
            <a:endParaRPr lang="en-US" sz="5175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</a:t>
            </a:r>
            <a:endParaRPr lang="en-US" sz="2025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2024-01-13</a:t>
            </a:r>
            <a:endParaRPr lang="en-US" sz="2025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76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contents</a:t>
            </a:r>
            <a:endParaRPr lang="en-US" sz="27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引言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企业保密管理规范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自律机制的建立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保密管理的技术手段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案例分析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总结与展望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9225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引言</a:t>
            </a:r>
            <a:endParaRPr lang="en-US" sz="3825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 panose="020f0502020204030204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3638" b="13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3638" b="13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背景介绍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社会信息化程度的提高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随着信息技术的迅猛发展，企业信息保密管理面临前所未有的挑战。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企业竞争压力的加大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商业竞争日益激烈，企业机密信息的保护成为竞争中的关键因素。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法律法规的完善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政府对保密管理的重视程度不断提高，相关法律法规不断完善。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有效的保密管理能够保护企业的核心机密，避免商业泄密和损失。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保障企业安全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917" r="12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维护企业竞争力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458" r="12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遵守法律法规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企业机密的保护是保持竞争优势的关键，能够防止商业机密被竞争对手获取。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遵守保密法律法规是企业应尽的义务，也是企业正常运营的前提条件。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保密管理的重要性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9225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企业保密管理规范</a:t>
            </a:r>
            <a:endParaRPr lang="en-US" sz="3825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明确保密管理原则、范围和要求，规范保密管理行为。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制定保密管理规定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设立保密工作机构或指定保密工作负责人，负责保密工作的组织、协调和管理。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建立保密组织机构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167" r="121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制定各类保密管理制度，如文件管理制度、计算机和网络安全管理制度等，形成完整的保密制度体系。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完善保密制度体系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保密管理制度建设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167" r="61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确定保密事项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制定保密计划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实施保密措施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监督检查与改进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保密管理流程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明确保密事项的范围和等级，对不同等级的保密事项实行分类管理。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采取有效的技术和管理措施，确保保密事项的安全，如加密、访问控制、审计等。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275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根据保密事项的特点和要求，制定相应的保密计划，包括保密责任人、保密措施、保密期限等。</a:t>
            </a:r>
            <a:endParaRPr lang="en-US" sz="1275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定期对保密工作进行检查和评估，发现问题及时整改，持续改进保密管理流程。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落实员工保密职责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员工应了解和遵守企业的保密管理制度，履行自己的保密义务，积极参与保密工作。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明确各级管理人员职责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企业各级管理人员应明确自己在保密工作中的职责和要求，履行相应的保密义务。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划分保密责任部门与协作部门职责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保密责任部门负责制定和执行保密管理制度，协作部门应积极配合，共同做好保密工作。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保密管理职责划分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9225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自律机制的建立</a:t>
            </a:r>
            <a:endParaRPr lang="en-US" sz="3825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组织员工参加保密培训课程，提高员工对保密工作重要性的认识。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定期开展保密培训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通过企业内部宣传栏、海报、邮件等方式，向员工宣传保密知识，增强保密意识。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保密宣传教育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将保密工作纳入员工绩效考核，与员工的晋升、奖励挂钩，激励员工重视保密工作。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保密工作考核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提高员工保密意识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定期开展保密自查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组织员工定期开展保密自查，检查保密制度的执行情况，及时发现和纠正问题。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制定保密考核标准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根据企业实际情况，制定具体的保密考核标准，明确考核内容和要求。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考核结果反馈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将保密考核结果及时反馈给员工，帮助员工了解自己的不足之处，并制定改进措施。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3667" r="13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建立保密考核机制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https://d.book118.com/316002115220010040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2024-09-07T10:43:32.848</cp:lastPrinted>
  <dcterms:created xsi:type="dcterms:W3CDTF">2024-09-07T02:43:32Z</dcterms:created>
  <dcterms:modified xsi:type="dcterms:W3CDTF">2024-09-07T02:43:34Z</dcterms:modified>
</cp:coreProperties>
</file>