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E2E18-ECFE-4E3C-8A0C-96B57C474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92E79E-B613-438F-9B2E-15469C19C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1A5F7-F293-4F6F-BDC1-96783B9C9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64EC91-36BF-4E50-9E23-982B280B0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664EAD-AC23-4900-9748-7AA334671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B8998F-9C4B-4D19-B924-C083D9B0A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DED45E-AC3A-4BCE-A943-5B7BCFC62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F48A72-C826-4BA6-A6C9-E99928057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FE7053-C273-4E34-8DA8-2FE21EA36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5C70EC-DE2E-47F0-AB7E-48B78FBCF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5746AE-606F-44AA-A48E-F757B6B6D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pn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0415305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2023年车间班长总结报告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工作职责与目标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工作内容与成果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自我评估与反思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对未来的展望与计划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工作职责与目标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070100"/>
            <a:ext cx="12192000" cy="20193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03293" y="1708118"/>
            <a:ext cx="2120932" cy="399411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57613" y="1708118"/>
            <a:ext cx="2120932" cy="3994118"/>
          </a:xfrm>
          <a:prstGeom prst="rect">
            <a:avLst/>
          </a:prstGeom>
          <a:solidFill>
            <a:schemeClr val="accent1">
              <a:alpha val="1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313456" y="1708118"/>
            <a:ext cx="2120932" cy="399411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867775" y="1708118"/>
            <a:ext cx="2120932" cy="399411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238250" y="4206812"/>
            <a:ext cx="2085975" cy="13335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负责车间的日常生产管理，确保生产计划按时完成。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57613" y="4206812"/>
            <a:ext cx="2085975" cy="13335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监督生产过程中的安全、质量、效率等方面，提高生产效益。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48413" y="4206812"/>
            <a:ext cx="2085975" cy="13335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协调解决生产过程中的问题，优化生产流程。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67775" y="4206812"/>
            <a:ext cx="2085975" cy="13335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负责员工培训和团队建设，提高员工技能和素质。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20548" r="20548"/>
          <a:stretch>
            <a:fillRect/>
          </a:stretch>
        </p:blipFill>
        <p:spPr>
          <a:xfrm>
            <a:off x="1203293" y="2070100"/>
            <a:ext cx="2114550" cy="2019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0548" r="20548"/>
          <a:stretch>
            <a:fillRect/>
          </a:stretch>
        </p:blipFill>
        <p:spPr>
          <a:xfrm>
            <a:off x="3757613" y="2070100"/>
            <a:ext cx="2114550" cy="2019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2252" b="2252"/>
          <a:stretch>
            <a:fillRect/>
          </a:stretch>
        </p:blipFill>
        <p:spPr>
          <a:xfrm>
            <a:off x="6313456" y="2070100"/>
            <a:ext cx="2114550" cy="2019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 l="10731" r="10731"/>
          <a:stretch>
            <a:fillRect/>
          </a:stretch>
        </p:blipFill>
        <p:spPr>
          <a:xfrm>
            <a:off x="8867775" y="2070100"/>
            <a:ext cx="2114550" cy="20193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  <p:sp>
        <p:nvSpPr>
          <p:cNvPr id="23" name="AutoShape 23"/>
          <p:cNvSpPr/>
          <p:nvPr/>
        </p:nvSpPr>
        <p:spPr>
          <a:xfrm>
            <a:off x="1373831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470129" y="1774799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116400" y="2605189"/>
            <a:ext cx="309658" cy="476345"/>
          </a:xfrm>
          <a:custGeom>
            <a:rect l="l" t="t" r="r" b="b"/>
            <a:pathLst>
              <a:path w="82" h="125">
                <a:moveTo>
                  <a:pt x="76" y="105"/>
                </a:moveTo>
                <a:cubicBezTo>
                  <a:pt x="61" y="105"/>
                  <a:pt x="61" y="105"/>
                  <a:pt x="61" y="105"/>
                </a:cubicBezTo>
                <a:cubicBezTo>
                  <a:pt x="54" y="88"/>
                  <a:pt x="55" y="70"/>
                  <a:pt x="63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3"/>
                  <a:pt x="68" y="51"/>
                  <a:pt x="68" y="49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7"/>
                  <a:pt x="66" y="36"/>
                  <a:pt x="64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57" y="27"/>
                  <a:pt x="55" y="18"/>
                  <a:pt x="57" y="9"/>
                </a:cubicBezTo>
                <a:cubicBezTo>
                  <a:pt x="41" y="0"/>
                  <a:pt x="41" y="0"/>
                  <a:pt x="41" y="0"/>
                </a:cubicBezTo>
                <a:cubicBezTo>
                  <a:pt x="25" y="8"/>
                  <a:pt x="25" y="8"/>
                  <a:pt x="25" y="8"/>
                </a:cubicBezTo>
                <a:cubicBezTo>
                  <a:pt x="27" y="17"/>
                  <a:pt x="25" y="27"/>
                  <a:pt x="20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6" y="36"/>
                  <a:pt x="14" y="37"/>
                  <a:pt x="14" y="40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7" y="70"/>
                  <a:pt x="28" y="88"/>
                  <a:pt x="21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9"/>
                  <a:pt x="0" y="114"/>
                </a:cubicBezTo>
                <a:cubicBezTo>
                  <a:pt x="0" y="126"/>
                  <a:pt x="0" y="126"/>
                  <a:pt x="0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09"/>
                  <a:pt x="79" y="105"/>
                  <a:pt x="76" y="10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946474" y="2065312"/>
            <a:ext cx="644652" cy="611315"/>
          </a:xfrm>
          <a:custGeom>
            <a:rect l="l" t="t" r="r" b="b"/>
            <a:pathLst>
              <a:path w="171" h="162">
                <a:moveTo>
                  <a:pt x="170" y="61"/>
                </a:moveTo>
                <a:cubicBezTo>
                  <a:pt x="169" y="58"/>
                  <a:pt x="166" y="56"/>
                  <a:pt x="163" y="55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93" y="5"/>
                  <a:pt x="93" y="5"/>
                  <a:pt x="93" y="5"/>
                </a:cubicBezTo>
                <a:cubicBezTo>
                  <a:pt x="92" y="2"/>
                  <a:pt x="89" y="0"/>
                  <a:pt x="86" y="0"/>
                </a:cubicBezTo>
                <a:cubicBezTo>
                  <a:pt x="82" y="0"/>
                  <a:pt x="79" y="2"/>
                  <a:pt x="78" y="5"/>
                </a:cubicBezTo>
                <a:cubicBezTo>
                  <a:pt x="56" y="48"/>
                  <a:pt x="56" y="48"/>
                  <a:pt x="56" y="48"/>
                </a:cubicBezTo>
                <a:cubicBezTo>
                  <a:pt x="8" y="55"/>
                  <a:pt x="8" y="55"/>
                  <a:pt x="8" y="55"/>
                </a:cubicBezTo>
                <a:cubicBezTo>
                  <a:pt x="5" y="56"/>
                  <a:pt x="3" y="58"/>
                  <a:pt x="1" y="61"/>
                </a:cubicBezTo>
                <a:cubicBezTo>
                  <a:pt x="0" y="64"/>
                  <a:pt x="1" y="68"/>
                  <a:pt x="4" y="70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0" y="155"/>
                  <a:pt x="31" y="158"/>
                  <a:pt x="34" y="160"/>
                </a:cubicBezTo>
                <a:cubicBezTo>
                  <a:pt x="36" y="162"/>
                  <a:pt x="40" y="162"/>
                  <a:pt x="43" y="161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29" y="160"/>
                  <a:pt x="129" y="160"/>
                  <a:pt x="129" y="160"/>
                </a:cubicBezTo>
                <a:cubicBezTo>
                  <a:pt x="130" y="161"/>
                  <a:pt x="131" y="161"/>
                  <a:pt x="133" y="161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7" y="161"/>
                  <a:pt x="141" y="158"/>
                  <a:pt x="141" y="153"/>
                </a:cubicBezTo>
                <a:cubicBezTo>
                  <a:pt x="141" y="152"/>
                  <a:pt x="141" y="152"/>
                  <a:pt x="141" y="151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70" y="68"/>
                  <a:pt x="171" y="64"/>
                  <a:pt x="170" y="61"/>
                </a:cubicBezTo>
                <a:close/>
                <a:moveTo>
                  <a:pt x="118" y="94"/>
                </a:moveTo>
                <a:cubicBezTo>
                  <a:pt x="116" y="96"/>
                  <a:pt x="115" y="99"/>
                  <a:pt x="115" y="102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7" y="119"/>
                  <a:pt x="84" y="119"/>
                  <a:pt x="82" y="121"/>
                </a:cubicBezTo>
                <a:cubicBezTo>
                  <a:pt x="50" y="137"/>
                  <a:pt x="50" y="137"/>
                  <a:pt x="50" y="137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7" y="99"/>
                  <a:pt x="56" y="96"/>
                  <a:pt x="54" y="94"/>
                </a:cubicBezTo>
                <a:cubicBezTo>
                  <a:pt x="28" y="70"/>
                  <a:pt x="28" y="70"/>
                  <a:pt x="28" y="70"/>
                </a:cubicBezTo>
                <a:cubicBezTo>
                  <a:pt x="63" y="65"/>
                  <a:pt x="63" y="65"/>
                  <a:pt x="63" y="65"/>
                </a:cubicBezTo>
                <a:cubicBezTo>
                  <a:pt x="66" y="64"/>
                  <a:pt x="69" y="62"/>
                  <a:pt x="70" y="60"/>
                </a:cubicBezTo>
                <a:cubicBezTo>
                  <a:pt x="86" y="28"/>
                  <a:pt x="86" y="28"/>
                  <a:pt x="86" y="28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3" y="62"/>
                  <a:pt x="105" y="64"/>
                  <a:pt x="108" y="65"/>
                </a:cubicBezTo>
                <a:cubicBezTo>
                  <a:pt x="143" y="70"/>
                  <a:pt x="143" y="70"/>
                  <a:pt x="143" y="70"/>
                </a:cubicBezTo>
                <a:lnTo>
                  <a:pt x="118" y="9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 flipH="1">
            <a:off x="2265228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28" name="AutoShape 28"/>
          <p:cNvSpPr/>
          <p:nvPr/>
        </p:nvSpPr>
        <p:spPr>
          <a:xfrm>
            <a:off x="1578619" y="3909161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221708" y="4285843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提高生产效率，降低生产成本。</a:t>
            </a:r>
          </a:p>
        </p:txBody>
      </p:sp>
      <p:sp>
        <p:nvSpPr>
          <p:cNvPr id="30" name="AutoShape 30"/>
          <p:cNvSpPr/>
          <p:nvPr/>
        </p:nvSpPr>
        <p:spPr>
          <a:xfrm>
            <a:off x="3927679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017309" y="1776323"/>
            <a:ext cx="1597342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20453" y="1776323"/>
            <a:ext cx="1597342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595286" y="2108174"/>
            <a:ext cx="452533" cy="131826"/>
          </a:xfrm>
          <a:custGeom>
            <a:rect l="l" t="t" r="r" b="b"/>
            <a:pathLst>
              <a:path w="120" h="35">
                <a:moveTo>
                  <a:pt x="60" y="35"/>
                </a:moveTo>
                <a:cubicBezTo>
                  <a:pt x="91" y="35"/>
                  <a:pt x="116" y="28"/>
                  <a:pt x="119" y="19"/>
                </a:cubicBezTo>
                <a:cubicBezTo>
                  <a:pt x="120" y="19"/>
                  <a:pt x="120" y="18"/>
                  <a:pt x="120" y="18"/>
                </a:cubicBezTo>
                <a:cubicBezTo>
                  <a:pt x="120" y="8"/>
                  <a:pt x="93" y="0"/>
                  <a:pt x="60" y="0"/>
                </a:cubicBezTo>
                <a:cubicBezTo>
                  <a:pt x="27" y="0"/>
                  <a:pt x="0" y="8"/>
                  <a:pt x="0" y="18"/>
                </a:cubicBezTo>
                <a:cubicBezTo>
                  <a:pt x="0" y="18"/>
                  <a:pt x="0" y="19"/>
                  <a:pt x="1" y="19"/>
                </a:cubicBezTo>
                <a:cubicBezTo>
                  <a:pt x="4" y="28"/>
                  <a:pt x="29" y="35"/>
                  <a:pt x="60" y="35"/>
                </a:cubicBezTo>
                <a:close/>
                <a:moveTo>
                  <a:pt x="10" y="15"/>
                </a:moveTo>
                <a:cubicBezTo>
                  <a:pt x="13" y="14"/>
                  <a:pt x="17" y="12"/>
                  <a:pt x="22" y="11"/>
                </a:cubicBezTo>
                <a:cubicBezTo>
                  <a:pt x="33" y="9"/>
                  <a:pt x="46" y="7"/>
                  <a:pt x="60" y="7"/>
                </a:cubicBezTo>
                <a:cubicBezTo>
                  <a:pt x="74" y="7"/>
                  <a:pt x="87" y="9"/>
                  <a:pt x="98" y="11"/>
                </a:cubicBezTo>
                <a:cubicBezTo>
                  <a:pt x="102" y="12"/>
                  <a:pt x="106" y="14"/>
                  <a:pt x="109" y="15"/>
                </a:cubicBezTo>
                <a:cubicBezTo>
                  <a:pt x="111" y="16"/>
                  <a:pt x="112" y="17"/>
                  <a:pt x="113" y="18"/>
                </a:cubicBezTo>
                <a:cubicBezTo>
                  <a:pt x="112" y="18"/>
                  <a:pt x="111" y="19"/>
                  <a:pt x="109" y="20"/>
                </a:cubicBezTo>
                <a:cubicBezTo>
                  <a:pt x="106" y="22"/>
                  <a:pt x="102" y="23"/>
                  <a:pt x="98" y="24"/>
                </a:cubicBezTo>
                <a:cubicBezTo>
                  <a:pt x="87" y="27"/>
                  <a:pt x="74" y="28"/>
                  <a:pt x="60" y="28"/>
                </a:cubicBezTo>
                <a:cubicBezTo>
                  <a:pt x="46" y="28"/>
                  <a:pt x="33" y="27"/>
                  <a:pt x="22" y="24"/>
                </a:cubicBezTo>
                <a:cubicBezTo>
                  <a:pt x="17" y="23"/>
                  <a:pt x="13" y="22"/>
                  <a:pt x="10" y="20"/>
                </a:cubicBezTo>
                <a:cubicBezTo>
                  <a:pt x="9" y="19"/>
                  <a:pt x="8" y="18"/>
                  <a:pt x="7" y="18"/>
                </a:cubicBezTo>
                <a:cubicBezTo>
                  <a:pt x="8" y="17"/>
                  <a:pt x="9" y="16"/>
                  <a:pt x="10" y="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444410" y="2203520"/>
            <a:ext cx="751046" cy="898779"/>
          </a:xfrm>
          <a:custGeom>
            <a:rect l="l" t="t" r="r" b="b"/>
            <a:pathLst>
              <a:path w="199" h="238">
                <a:moveTo>
                  <a:pt x="198" y="11"/>
                </a:moveTo>
                <a:cubicBezTo>
                  <a:pt x="198" y="8"/>
                  <a:pt x="194" y="5"/>
                  <a:pt x="191" y="5"/>
                </a:cubicBezTo>
                <a:cubicBezTo>
                  <a:pt x="160" y="5"/>
                  <a:pt x="160" y="5"/>
                  <a:pt x="160" y="5"/>
                </a:cubicBezTo>
                <a:cubicBezTo>
                  <a:pt x="160" y="3"/>
                  <a:pt x="160" y="1"/>
                  <a:pt x="160" y="0"/>
                </a:cubicBezTo>
                <a:cubicBezTo>
                  <a:pt x="156" y="3"/>
                  <a:pt x="150" y="6"/>
                  <a:pt x="141" y="9"/>
                </a:cubicBezTo>
                <a:cubicBezTo>
                  <a:pt x="130" y="12"/>
                  <a:pt x="115" y="14"/>
                  <a:pt x="100" y="14"/>
                </a:cubicBezTo>
                <a:cubicBezTo>
                  <a:pt x="85" y="14"/>
                  <a:pt x="70" y="12"/>
                  <a:pt x="59" y="9"/>
                </a:cubicBezTo>
                <a:cubicBezTo>
                  <a:pt x="50" y="6"/>
                  <a:pt x="44" y="3"/>
                  <a:pt x="40" y="0"/>
                </a:cubicBezTo>
                <a:cubicBezTo>
                  <a:pt x="40" y="1"/>
                  <a:pt x="40" y="3"/>
                  <a:pt x="40" y="5"/>
                </a:cubicBezTo>
                <a:cubicBezTo>
                  <a:pt x="8" y="5"/>
                  <a:pt x="8" y="5"/>
                  <a:pt x="8" y="5"/>
                </a:cubicBezTo>
                <a:cubicBezTo>
                  <a:pt x="4" y="5"/>
                  <a:pt x="1" y="8"/>
                  <a:pt x="1" y="11"/>
                </a:cubicBezTo>
                <a:cubicBezTo>
                  <a:pt x="1" y="12"/>
                  <a:pt x="0" y="23"/>
                  <a:pt x="1" y="38"/>
                </a:cubicBezTo>
                <a:cubicBezTo>
                  <a:pt x="3" y="47"/>
                  <a:pt x="4" y="55"/>
                  <a:pt x="7" y="62"/>
                </a:cubicBezTo>
                <a:cubicBezTo>
                  <a:pt x="10" y="71"/>
                  <a:pt x="15" y="79"/>
                  <a:pt x="20" y="85"/>
                </a:cubicBezTo>
                <a:cubicBezTo>
                  <a:pt x="30" y="96"/>
                  <a:pt x="43" y="102"/>
                  <a:pt x="60" y="102"/>
                </a:cubicBezTo>
                <a:cubicBezTo>
                  <a:pt x="67" y="113"/>
                  <a:pt x="77" y="122"/>
                  <a:pt x="90" y="125"/>
                </a:cubicBezTo>
                <a:cubicBezTo>
                  <a:pt x="91" y="133"/>
                  <a:pt x="91" y="142"/>
                  <a:pt x="90" y="150"/>
                </a:cubicBezTo>
                <a:cubicBezTo>
                  <a:pt x="68" y="150"/>
                  <a:pt x="68" y="150"/>
                  <a:pt x="68" y="150"/>
                </a:cubicBezTo>
                <a:cubicBezTo>
                  <a:pt x="63" y="150"/>
                  <a:pt x="60" y="154"/>
                  <a:pt x="59" y="158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5" y="161"/>
                  <a:pt x="41" y="165"/>
                  <a:pt x="41" y="169"/>
                </a:cubicBezTo>
                <a:cubicBezTo>
                  <a:pt x="41" y="230"/>
                  <a:pt x="41" y="230"/>
                  <a:pt x="41" y="230"/>
                </a:cubicBezTo>
                <a:cubicBezTo>
                  <a:pt x="41" y="234"/>
                  <a:pt x="45" y="238"/>
                  <a:pt x="49" y="238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54" y="238"/>
                  <a:pt x="157" y="234"/>
                  <a:pt x="157" y="230"/>
                </a:cubicBezTo>
                <a:cubicBezTo>
                  <a:pt x="157" y="169"/>
                  <a:pt x="157" y="169"/>
                  <a:pt x="157" y="169"/>
                </a:cubicBezTo>
                <a:cubicBezTo>
                  <a:pt x="157" y="165"/>
                  <a:pt x="154" y="161"/>
                  <a:pt x="149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3" y="160"/>
                  <a:pt x="141" y="159"/>
                  <a:pt x="139" y="158"/>
                </a:cubicBezTo>
                <a:cubicBezTo>
                  <a:pt x="138" y="154"/>
                  <a:pt x="135" y="150"/>
                  <a:pt x="131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09" y="142"/>
                  <a:pt x="109" y="133"/>
                  <a:pt x="110" y="125"/>
                </a:cubicBezTo>
                <a:cubicBezTo>
                  <a:pt x="123" y="122"/>
                  <a:pt x="133" y="113"/>
                  <a:pt x="140" y="102"/>
                </a:cubicBezTo>
                <a:cubicBezTo>
                  <a:pt x="156" y="101"/>
                  <a:pt x="169" y="96"/>
                  <a:pt x="178" y="85"/>
                </a:cubicBezTo>
                <a:cubicBezTo>
                  <a:pt x="184" y="79"/>
                  <a:pt x="189" y="71"/>
                  <a:pt x="192" y="62"/>
                </a:cubicBezTo>
                <a:cubicBezTo>
                  <a:pt x="194" y="55"/>
                  <a:pt x="196" y="47"/>
                  <a:pt x="197" y="38"/>
                </a:cubicBezTo>
                <a:cubicBezTo>
                  <a:pt x="199" y="23"/>
                  <a:pt x="198" y="12"/>
                  <a:pt x="198" y="11"/>
                </a:cubicBezTo>
                <a:close/>
                <a:moveTo>
                  <a:pt x="43" y="84"/>
                </a:moveTo>
                <a:cubicBezTo>
                  <a:pt x="38" y="82"/>
                  <a:pt x="34" y="79"/>
                  <a:pt x="31" y="76"/>
                </a:cubicBezTo>
                <a:cubicBezTo>
                  <a:pt x="16" y="60"/>
                  <a:pt x="15" y="32"/>
                  <a:pt x="15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39"/>
                  <a:pt x="44" y="65"/>
                  <a:pt x="52" y="87"/>
                </a:cubicBezTo>
                <a:cubicBezTo>
                  <a:pt x="49" y="86"/>
                  <a:pt x="46" y="85"/>
                  <a:pt x="43" y="84"/>
                </a:cubicBezTo>
                <a:close/>
                <a:moveTo>
                  <a:pt x="135" y="177"/>
                </a:moveTo>
                <a:cubicBezTo>
                  <a:pt x="135" y="219"/>
                  <a:pt x="135" y="219"/>
                  <a:pt x="135" y="219"/>
                </a:cubicBezTo>
                <a:cubicBezTo>
                  <a:pt x="64" y="219"/>
                  <a:pt x="64" y="219"/>
                  <a:pt x="64" y="219"/>
                </a:cubicBezTo>
                <a:cubicBezTo>
                  <a:pt x="64" y="177"/>
                  <a:pt x="64" y="177"/>
                  <a:pt x="64" y="177"/>
                </a:cubicBezTo>
                <a:lnTo>
                  <a:pt x="135" y="177"/>
                </a:lnTo>
                <a:close/>
                <a:moveTo>
                  <a:pt x="168" y="76"/>
                </a:moveTo>
                <a:cubicBezTo>
                  <a:pt x="164" y="79"/>
                  <a:pt x="160" y="82"/>
                  <a:pt x="156" y="84"/>
                </a:cubicBezTo>
                <a:cubicBezTo>
                  <a:pt x="153" y="85"/>
                  <a:pt x="151" y="86"/>
                  <a:pt x="148" y="87"/>
                </a:cubicBezTo>
                <a:cubicBezTo>
                  <a:pt x="156" y="65"/>
                  <a:pt x="159" y="39"/>
                  <a:pt x="159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32"/>
                  <a:pt x="182" y="60"/>
                  <a:pt x="168" y="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>
            <a:off x="4819076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36" name="AutoShape 36"/>
          <p:cNvSpPr/>
          <p:nvPr/>
        </p:nvSpPr>
        <p:spPr>
          <a:xfrm>
            <a:off x="4149897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3775555" y="4298512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保证产品质量，满足客户需求。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481526" y="1677073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584968" y="1776323"/>
            <a:ext cx="1597342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584968" y="1776323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121607" y="2124081"/>
            <a:ext cx="520827" cy="150876"/>
          </a:xfrm>
          <a:custGeom>
            <a:rect l="l" t="t" r="r" b="b"/>
            <a:pathLst>
              <a:path w="138" h="40">
                <a:moveTo>
                  <a:pt x="69" y="40"/>
                </a:moveTo>
                <a:cubicBezTo>
                  <a:pt x="105" y="40"/>
                  <a:pt x="134" y="32"/>
                  <a:pt x="138" y="22"/>
                </a:cubicBezTo>
                <a:cubicBezTo>
                  <a:pt x="138" y="21"/>
                  <a:pt x="138" y="21"/>
                  <a:pt x="138" y="20"/>
                </a:cubicBezTo>
                <a:cubicBezTo>
                  <a:pt x="138" y="9"/>
                  <a:pt x="107" y="0"/>
                  <a:pt x="69" y="0"/>
                </a:cubicBezTo>
                <a:cubicBezTo>
                  <a:pt x="31" y="0"/>
                  <a:pt x="0" y="9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4" y="32"/>
                  <a:pt x="33" y="40"/>
                  <a:pt x="69" y="40"/>
                </a:cubicBezTo>
                <a:close/>
                <a:moveTo>
                  <a:pt x="12" y="17"/>
                </a:moveTo>
                <a:cubicBezTo>
                  <a:pt x="15" y="16"/>
                  <a:pt x="20" y="14"/>
                  <a:pt x="26" y="13"/>
                </a:cubicBezTo>
                <a:cubicBezTo>
                  <a:pt x="38" y="9"/>
                  <a:pt x="53" y="8"/>
                  <a:pt x="69" y="8"/>
                </a:cubicBezTo>
                <a:cubicBezTo>
                  <a:pt x="85" y="8"/>
                  <a:pt x="101" y="9"/>
                  <a:pt x="113" y="13"/>
                </a:cubicBezTo>
                <a:cubicBezTo>
                  <a:pt x="118" y="14"/>
                  <a:pt x="123" y="16"/>
                  <a:pt x="126" y="17"/>
                </a:cubicBezTo>
                <a:cubicBezTo>
                  <a:pt x="128" y="19"/>
                  <a:pt x="130" y="19"/>
                  <a:pt x="130" y="20"/>
                </a:cubicBezTo>
                <a:cubicBezTo>
                  <a:pt x="130" y="21"/>
                  <a:pt x="128" y="22"/>
                  <a:pt x="126" y="23"/>
                </a:cubicBezTo>
                <a:cubicBezTo>
                  <a:pt x="123" y="25"/>
                  <a:pt x="118" y="26"/>
                  <a:pt x="113" y="28"/>
                </a:cubicBezTo>
                <a:cubicBezTo>
                  <a:pt x="101" y="31"/>
                  <a:pt x="85" y="32"/>
                  <a:pt x="69" y="32"/>
                </a:cubicBezTo>
                <a:cubicBezTo>
                  <a:pt x="53" y="32"/>
                  <a:pt x="38" y="31"/>
                  <a:pt x="26" y="28"/>
                </a:cubicBezTo>
                <a:cubicBezTo>
                  <a:pt x="20" y="26"/>
                  <a:pt x="15" y="25"/>
                  <a:pt x="12" y="23"/>
                </a:cubicBezTo>
                <a:cubicBezTo>
                  <a:pt x="10" y="22"/>
                  <a:pt x="9" y="21"/>
                  <a:pt x="8" y="20"/>
                </a:cubicBezTo>
                <a:cubicBezTo>
                  <a:pt x="9" y="19"/>
                  <a:pt x="10" y="19"/>
                  <a:pt x="12" y="1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905675" y="2228856"/>
            <a:ext cx="951071" cy="797147"/>
          </a:xfrm>
          <a:custGeom>
            <a:rect l="l" t="t" r="r" b="b"/>
            <a:pathLst>
              <a:path w="251" h="211">
                <a:moveTo>
                  <a:pt x="250" y="19"/>
                </a:moveTo>
                <a:cubicBezTo>
                  <a:pt x="248" y="16"/>
                  <a:pt x="245" y="11"/>
                  <a:pt x="236" y="8"/>
                </a:cubicBezTo>
                <a:cubicBezTo>
                  <a:pt x="231" y="6"/>
                  <a:pt x="226" y="6"/>
                  <a:pt x="220" y="6"/>
                </a:cubicBezTo>
                <a:cubicBezTo>
                  <a:pt x="220" y="6"/>
                  <a:pt x="220" y="6"/>
                  <a:pt x="220" y="6"/>
                </a:cubicBezTo>
                <a:cubicBezTo>
                  <a:pt x="209" y="6"/>
                  <a:pt x="200" y="8"/>
                  <a:pt x="195" y="13"/>
                </a:cubicBezTo>
                <a:cubicBezTo>
                  <a:pt x="195" y="8"/>
                  <a:pt x="195" y="3"/>
                  <a:pt x="195" y="0"/>
                </a:cubicBezTo>
                <a:cubicBezTo>
                  <a:pt x="191" y="4"/>
                  <a:pt x="184" y="8"/>
                  <a:pt x="173" y="11"/>
                </a:cubicBezTo>
                <a:cubicBezTo>
                  <a:pt x="160" y="14"/>
                  <a:pt x="144" y="16"/>
                  <a:pt x="126" y="16"/>
                </a:cubicBezTo>
                <a:cubicBezTo>
                  <a:pt x="109" y="16"/>
                  <a:pt x="92" y="14"/>
                  <a:pt x="79" y="11"/>
                </a:cubicBezTo>
                <a:cubicBezTo>
                  <a:pt x="69" y="8"/>
                  <a:pt x="61" y="4"/>
                  <a:pt x="57" y="0"/>
                </a:cubicBezTo>
                <a:cubicBezTo>
                  <a:pt x="57" y="3"/>
                  <a:pt x="57" y="8"/>
                  <a:pt x="57" y="13"/>
                </a:cubicBezTo>
                <a:cubicBezTo>
                  <a:pt x="52" y="8"/>
                  <a:pt x="44" y="6"/>
                  <a:pt x="32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26" y="6"/>
                  <a:pt x="21" y="6"/>
                  <a:pt x="16" y="8"/>
                </a:cubicBezTo>
                <a:cubicBezTo>
                  <a:pt x="8" y="11"/>
                  <a:pt x="4" y="16"/>
                  <a:pt x="2" y="20"/>
                </a:cubicBezTo>
                <a:cubicBezTo>
                  <a:pt x="0" y="24"/>
                  <a:pt x="0" y="28"/>
                  <a:pt x="1" y="32"/>
                </a:cubicBezTo>
                <a:cubicBezTo>
                  <a:pt x="2" y="36"/>
                  <a:pt x="5" y="39"/>
                  <a:pt x="7" y="42"/>
                </a:cubicBezTo>
                <a:cubicBezTo>
                  <a:pt x="12" y="47"/>
                  <a:pt x="18" y="50"/>
                  <a:pt x="23" y="53"/>
                </a:cubicBezTo>
                <a:cubicBezTo>
                  <a:pt x="33" y="58"/>
                  <a:pt x="41" y="64"/>
                  <a:pt x="48" y="71"/>
                </a:cubicBezTo>
                <a:cubicBezTo>
                  <a:pt x="54" y="78"/>
                  <a:pt x="58" y="86"/>
                  <a:pt x="58" y="91"/>
                </a:cubicBezTo>
                <a:cubicBezTo>
                  <a:pt x="57" y="92"/>
                  <a:pt x="57" y="94"/>
                  <a:pt x="53" y="96"/>
                </a:cubicBezTo>
                <a:cubicBezTo>
                  <a:pt x="52" y="96"/>
                  <a:pt x="50" y="97"/>
                  <a:pt x="46" y="97"/>
                </a:cubicBezTo>
                <a:cubicBezTo>
                  <a:pt x="44" y="98"/>
                  <a:pt x="43" y="98"/>
                  <a:pt x="42" y="98"/>
                </a:cubicBezTo>
                <a:cubicBezTo>
                  <a:pt x="41" y="97"/>
                  <a:pt x="41" y="96"/>
                  <a:pt x="40" y="95"/>
                </a:cubicBezTo>
                <a:cubicBezTo>
                  <a:pt x="37" y="92"/>
                  <a:pt x="32" y="93"/>
                  <a:pt x="30" y="96"/>
                </a:cubicBezTo>
                <a:cubicBezTo>
                  <a:pt x="29" y="98"/>
                  <a:pt x="28" y="99"/>
                  <a:pt x="28" y="101"/>
                </a:cubicBezTo>
                <a:cubicBezTo>
                  <a:pt x="28" y="104"/>
                  <a:pt x="28" y="106"/>
                  <a:pt x="30" y="108"/>
                </a:cubicBezTo>
                <a:cubicBezTo>
                  <a:pt x="32" y="110"/>
                  <a:pt x="36" y="112"/>
                  <a:pt x="42" y="112"/>
                </a:cubicBezTo>
                <a:cubicBezTo>
                  <a:pt x="43" y="112"/>
                  <a:pt x="45" y="112"/>
                  <a:pt x="46" y="111"/>
                </a:cubicBezTo>
                <a:cubicBezTo>
                  <a:pt x="50" y="111"/>
                  <a:pt x="56" y="110"/>
                  <a:pt x="59" y="109"/>
                </a:cubicBezTo>
                <a:cubicBezTo>
                  <a:pt x="65" y="106"/>
                  <a:pt x="69" y="101"/>
                  <a:pt x="70" y="98"/>
                </a:cubicBezTo>
                <a:cubicBezTo>
                  <a:pt x="78" y="120"/>
                  <a:pt x="91" y="138"/>
                  <a:pt x="112" y="144"/>
                </a:cubicBezTo>
                <a:cubicBezTo>
                  <a:pt x="113" y="147"/>
                  <a:pt x="116" y="174"/>
                  <a:pt x="108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90" y="184"/>
                  <a:pt x="86" y="188"/>
                  <a:pt x="86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80" y="194"/>
                  <a:pt x="75" y="199"/>
                  <a:pt x="75" y="20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77" y="211"/>
                  <a:pt x="177" y="211"/>
                  <a:pt x="177" y="211"/>
                </a:cubicBezTo>
                <a:cubicBezTo>
                  <a:pt x="177" y="204"/>
                  <a:pt x="177" y="204"/>
                  <a:pt x="177" y="204"/>
                </a:cubicBezTo>
                <a:cubicBezTo>
                  <a:pt x="177" y="199"/>
                  <a:pt x="173" y="195"/>
                  <a:pt x="167" y="194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7" y="188"/>
                  <a:pt x="162" y="184"/>
                  <a:pt x="157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36" y="174"/>
                  <a:pt x="140" y="147"/>
                  <a:pt x="140" y="144"/>
                </a:cubicBezTo>
                <a:cubicBezTo>
                  <a:pt x="161" y="138"/>
                  <a:pt x="174" y="120"/>
                  <a:pt x="182" y="98"/>
                </a:cubicBezTo>
                <a:cubicBezTo>
                  <a:pt x="184" y="101"/>
                  <a:pt x="187" y="106"/>
                  <a:pt x="193" y="109"/>
                </a:cubicBezTo>
                <a:cubicBezTo>
                  <a:pt x="196" y="110"/>
                  <a:pt x="203" y="111"/>
                  <a:pt x="206" y="111"/>
                </a:cubicBezTo>
                <a:cubicBezTo>
                  <a:pt x="208" y="112"/>
                  <a:pt x="209" y="112"/>
                  <a:pt x="210" y="112"/>
                </a:cubicBezTo>
                <a:cubicBezTo>
                  <a:pt x="216" y="112"/>
                  <a:pt x="220" y="110"/>
                  <a:pt x="222" y="108"/>
                </a:cubicBezTo>
                <a:cubicBezTo>
                  <a:pt x="224" y="106"/>
                  <a:pt x="225" y="104"/>
                  <a:pt x="224" y="101"/>
                </a:cubicBezTo>
                <a:cubicBezTo>
                  <a:pt x="224" y="99"/>
                  <a:pt x="223" y="98"/>
                  <a:pt x="222" y="96"/>
                </a:cubicBezTo>
                <a:cubicBezTo>
                  <a:pt x="220" y="93"/>
                  <a:pt x="216" y="92"/>
                  <a:pt x="213" y="95"/>
                </a:cubicBezTo>
                <a:cubicBezTo>
                  <a:pt x="212" y="96"/>
                  <a:pt x="211" y="97"/>
                  <a:pt x="210" y="98"/>
                </a:cubicBezTo>
                <a:cubicBezTo>
                  <a:pt x="209" y="98"/>
                  <a:pt x="208" y="98"/>
                  <a:pt x="206" y="97"/>
                </a:cubicBezTo>
                <a:cubicBezTo>
                  <a:pt x="203" y="97"/>
                  <a:pt x="200" y="96"/>
                  <a:pt x="199" y="96"/>
                </a:cubicBezTo>
                <a:cubicBezTo>
                  <a:pt x="196" y="94"/>
                  <a:pt x="195" y="92"/>
                  <a:pt x="195" y="91"/>
                </a:cubicBezTo>
                <a:cubicBezTo>
                  <a:pt x="194" y="86"/>
                  <a:pt x="198" y="78"/>
                  <a:pt x="205" y="71"/>
                </a:cubicBezTo>
                <a:cubicBezTo>
                  <a:pt x="212" y="64"/>
                  <a:pt x="219" y="58"/>
                  <a:pt x="229" y="53"/>
                </a:cubicBezTo>
                <a:cubicBezTo>
                  <a:pt x="234" y="50"/>
                  <a:pt x="240" y="47"/>
                  <a:pt x="245" y="42"/>
                </a:cubicBezTo>
                <a:cubicBezTo>
                  <a:pt x="248" y="39"/>
                  <a:pt x="250" y="36"/>
                  <a:pt x="251" y="32"/>
                </a:cubicBezTo>
                <a:cubicBezTo>
                  <a:pt x="252" y="28"/>
                  <a:pt x="252" y="24"/>
                  <a:pt x="250" y="19"/>
                </a:cubicBezTo>
                <a:close/>
                <a:moveTo>
                  <a:pt x="58" y="62"/>
                </a:moveTo>
                <a:cubicBezTo>
                  <a:pt x="50" y="53"/>
                  <a:pt x="41" y="46"/>
                  <a:pt x="29" y="40"/>
                </a:cubicBezTo>
                <a:cubicBezTo>
                  <a:pt x="26" y="38"/>
                  <a:pt x="21" y="35"/>
                  <a:pt x="17" y="32"/>
                </a:cubicBezTo>
                <a:cubicBezTo>
                  <a:pt x="14" y="28"/>
                  <a:pt x="15" y="26"/>
                  <a:pt x="15" y="25"/>
                </a:cubicBezTo>
                <a:cubicBezTo>
                  <a:pt x="17" y="21"/>
                  <a:pt x="25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40" y="19"/>
                  <a:pt x="46" y="21"/>
                  <a:pt x="48" y="24"/>
                </a:cubicBezTo>
                <a:cubicBezTo>
                  <a:pt x="49" y="25"/>
                  <a:pt x="49" y="27"/>
                  <a:pt x="49" y="27"/>
                </a:cubicBezTo>
                <a:cubicBezTo>
                  <a:pt x="48" y="31"/>
                  <a:pt x="50" y="35"/>
                  <a:pt x="53" y="36"/>
                </a:cubicBezTo>
                <a:cubicBezTo>
                  <a:pt x="55" y="37"/>
                  <a:pt x="57" y="36"/>
                  <a:pt x="58" y="36"/>
                </a:cubicBezTo>
                <a:cubicBezTo>
                  <a:pt x="59" y="45"/>
                  <a:pt x="60" y="56"/>
                  <a:pt x="62" y="67"/>
                </a:cubicBezTo>
                <a:cubicBezTo>
                  <a:pt x="61" y="65"/>
                  <a:pt x="59" y="63"/>
                  <a:pt x="58" y="62"/>
                </a:cubicBezTo>
                <a:close/>
                <a:moveTo>
                  <a:pt x="235" y="32"/>
                </a:moveTo>
                <a:cubicBezTo>
                  <a:pt x="232" y="35"/>
                  <a:pt x="227" y="38"/>
                  <a:pt x="223" y="40"/>
                </a:cubicBezTo>
                <a:cubicBezTo>
                  <a:pt x="211" y="46"/>
                  <a:pt x="203" y="53"/>
                  <a:pt x="194" y="62"/>
                </a:cubicBezTo>
                <a:cubicBezTo>
                  <a:pt x="193" y="63"/>
                  <a:pt x="192" y="65"/>
                  <a:pt x="190" y="66"/>
                </a:cubicBezTo>
                <a:cubicBezTo>
                  <a:pt x="192" y="56"/>
                  <a:pt x="193" y="45"/>
                  <a:pt x="194" y="36"/>
                </a:cubicBezTo>
                <a:cubicBezTo>
                  <a:pt x="196" y="36"/>
                  <a:pt x="197" y="37"/>
                  <a:pt x="199" y="36"/>
                </a:cubicBezTo>
                <a:cubicBezTo>
                  <a:pt x="203" y="35"/>
                  <a:pt x="205" y="31"/>
                  <a:pt x="203" y="27"/>
                </a:cubicBezTo>
                <a:cubicBezTo>
                  <a:pt x="203" y="27"/>
                  <a:pt x="203" y="25"/>
                  <a:pt x="204" y="24"/>
                </a:cubicBezTo>
                <a:cubicBezTo>
                  <a:pt x="206" y="21"/>
                  <a:pt x="212" y="19"/>
                  <a:pt x="220" y="19"/>
                </a:cubicBezTo>
                <a:cubicBezTo>
                  <a:pt x="220" y="19"/>
                  <a:pt x="220" y="19"/>
                  <a:pt x="220" y="19"/>
                </a:cubicBezTo>
                <a:cubicBezTo>
                  <a:pt x="227" y="19"/>
                  <a:pt x="235" y="21"/>
                  <a:pt x="237" y="25"/>
                </a:cubicBezTo>
                <a:cubicBezTo>
                  <a:pt x="238" y="26"/>
                  <a:pt x="239" y="28"/>
                  <a:pt x="235" y="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3" name="Connector 43"/>
          <p:cNvCxnSpPr/>
          <p:nvPr/>
        </p:nvCxnSpPr>
        <p:spPr>
          <a:xfrm flipH="1">
            <a:off x="7372924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44" name="AutoShape 44"/>
          <p:cNvSpPr/>
          <p:nvPr/>
        </p:nvSpPr>
        <p:spPr>
          <a:xfrm>
            <a:off x="6700601" y="3920210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6329403" y="4298512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加强安全管理，确保生产安全。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9035375" y="1691360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129576" y="1776323"/>
            <a:ext cx="1598867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129576" y="1779562"/>
            <a:ext cx="1598867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9598016" y="2143131"/>
            <a:ext cx="657320" cy="516065"/>
          </a:xfrm>
          <a:custGeom>
            <a:rect l="l" t="t" r="r" b="b"/>
            <a:pathLst>
              <a:path w="174" h="137">
                <a:moveTo>
                  <a:pt x="16" y="137"/>
                </a:moveTo>
                <a:cubicBezTo>
                  <a:pt x="18" y="134"/>
                  <a:pt x="20" y="133"/>
                  <a:pt x="24" y="133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18" y="120"/>
                  <a:pt x="12" y="104"/>
                  <a:pt x="12" y="87"/>
                </a:cubicBezTo>
                <a:cubicBezTo>
                  <a:pt x="12" y="67"/>
                  <a:pt x="20" y="48"/>
                  <a:pt x="34" y="34"/>
                </a:cubicBezTo>
                <a:cubicBezTo>
                  <a:pt x="48" y="20"/>
                  <a:pt x="67" y="12"/>
                  <a:pt x="87" y="12"/>
                </a:cubicBezTo>
                <a:cubicBezTo>
                  <a:pt x="107" y="12"/>
                  <a:pt x="126" y="20"/>
                  <a:pt x="140" y="34"/>
                </a:cubicBezTo>
                <a:cubicBezTo>
                  <a:pt x="154" y="48"/>
                  <a:pt x="162" y="67"/>
                  <a:pt x="162" y="87"/>
                </a:cubicBezTo>
                <a:cubicBezTo>
                  <a:pt x="162" y="104"/>
                  <a:pt x="157" y="120"/>
                  <a:pt x="146" y="133"/>
                </a:cubicBezTo>
                <a:cubicBezTo>
                  <a:pt x="151" y="133"/>
                  <a:pt x="151" y="133"/>
                  <a:pt x="151" y="133"/>
                </a:cubicBezTo>
                <a:cubicBezTo>
                  <a:pt x="154" y="133"/>
                  <a:pt x="157" y="134"/>
                  <a:pt x="159" y="137"/>
                </a:cubicBezTo>
                <a:cubicBezTo>
                  <a:pt x="162" y="132"/>
                  <a:pt x="165" y="126"/>
                  <a:pt x="168" y="121"/>
                </a:cubicBezTo>
                <a:cubicBezTo>
                  <a:pt x="172" y="110"/>
                  <a:pt x="174" y="99"/>
                  <a:pt x="174" y="87"/>
                </a:cubicBezTo>
                <a:cubicBezTo>
                  <a:pt x="174" y="75"/>
                  <a:pt x="172" y="64"/>
                  <a:pt x="168" y="53"/>
                </a:cubicBezTo>
                <a:cubicBezTo>
                  <a:pt x="163" y="42"/>
                  <a:pt x="157" y="33"/>
                  <a:pt x="149" y="25"/>
                </a:cubicBezTo>
                <a:cubicBezTo>
                  <a:pt x="141" y="17"/>
                  <a:pt x="132" y="11"/>
                  <a:pt x="121" y="6"/>
                </a:cubicBezTo>
                <a:cubicBezTo>
                  <a:pt x="110" y="2"/>
                  <a:pt x="99" y="0"/>
                  <a:pt x="87" y="0"/>
                </a:cubicBezTo>
                <a:cubicBezTo>
                  <a:pt x="75" y="0"/>
                  <a:pt x="64" y="2"/>
                  <a:pt x="53" y="6"/>
                </a:cubicBezTo>
                <a:cubicBezTo>
                  <a:pt x="43" y="11"/>
                  <a:pt x="34" y="17"/>
                  <a:pt x="26" y="25"/>
                </a:cubicBezTo>
                <a:cubicBezTo>
                  <a:pt x="18" y="33"/>
                  <a:pt x="11" y="42"/>
                  <a:pt x="7" y="53"/>
                </a:cubicBezTo>
                <a:cubicBezTo>
                  <a:pt x="2" y="64"/>
                  <a:pt x="0" y="75"/>
                  <a:pt x="0" y="87"/>
                </a:cubicBezTo>
                <a:cubicBezTo>
                  <a:pt x="0" y="99"/>
                  <a:pt x="2" y="110"/>
                  <a:pt x="7" y="121"/>
                </a:cubicBezTo>
                <a:cubicBezTo>
                  <a:pt x="9" y="126"/>
                  <a:pt x="12" y="132"/>
                  <a:pt x="16" y="13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9666311" y="2209806"/>
            <a:ext cx="522351" cy="435102"/>
          </a:xfrm>
          <a:custGeom>
            <a:rect l="l" t="t" r="r" b="b"/>
            <a:pathLst>
              <a:path w="138" h="115">
                <a:moveTo>
                  <a:pt x="110" y="115"/>
                </a:moveTo>
                <a:cubicBezTo>
                  <a:pt x="121" y="115"/>
                  <a:pt x="121" y="115"/>
                  <a:pt x="121" y="115"/>
                </a:cubicBezTo>
                <a:cubicBezTo>
                  <a:pt x="132" y="102"/>
                  <a:pt x="138" y="86"/>
                  <a:pt x="138" y="69"/>
                </a:cubicBezTo>
                <a:cubicBezTo>
                  <a:pt x="138" y="50"/>
                  <a:pt x="131" y="33"/>
                  <a:pt x="118" y="20"/>
                </a:cubicBezTo>
                <a:cubicBezTo>
                  <a:pt x="105" y="7"/>
                  <a:pt x="88" y="0"/>
                  <a:pt x="69" y="0"/>
                </a:cubicBezTo>
                <a:cubicBezTo>
                  <a:pt x="51" y="0"/>
                  <a:pt x="33" y="7"/>
                  <a:pt x="20" y="20"/>
                </a:cubicBezTo>
                <a:cubicBezTo>
                  <a:pt x="7" y="33"/>
                  <a:pt x="0" y="50"/>
                  <a:pt x="0" y="69"/>
                </a:cubicBezTo>
                <a:cubicBezTo>
                  <a:pt x="0" y="86"/>
                  <a:pt x="6" y="102"/>
                  <a:pt x="18" y="115"/>
                </a:cubicBezTo>
                <a:cubicBezTo>
                  <a:pt x="28" y="115"/>
                  <a:pt x="28" y="115"/>
                  <a:pt x="28" y="115"/>
                </a:cubicBezTo>
                <a:cubicBezTo>
                  <a:pt x="27" y="114"/>
                  <a:pt x="26" y="113"/>
                  <a:pt x="26" y="112"/>
                </a:cubicBezTo>
                <a:cubicBezTo>
                  <a:pt x="14" y="101"/>
                  <a:pt x="8" y="85"/>
                  <a:pt x="8" y="69"/>
                </a:cubicBezTo>
                <a:cubicBezTo>
                  <a:pt x="8" y="52"/>
                  <a:pt x="14" y="37"/>
                  <a:pt x="26" y="25"/>
                </a:cubicBezTo>
                <a:cubicBezTo>
                  <a:pt x="37" y="14"/>
                  <a:pt x="53" y="7"/>
                  <a:pt x="69" y="7"/>
                </a:cubicBezTo>
                <a:cubicBezTo>
                  <a:pt x="86" y="7"/>
                  <a:pt x="101" y="14"/>
                  <a:pt x="113" y="25"/>
                </a:cubicBezTo>
                <a:cubicBezTo>
                  <a:pt x="124" y="37"/>
                  <a:pt x="131" y="52"/>
                  <a:pt x="131" y="69"/>
                </a:cubicBezTo>
                <a:cubicBezTo>
                  <a:pt x="131" y="85"/>
                  <a:pt x="124" y="101"/>
                  <a:pt x="113" y="112"/>
                </a:cubicBezTo>
                <a:cubicBezTo>
                  <a:pt x="112" y="113"/>
                  <a:pt x="111" y="114"/>
                  <a:pt x="110" y="1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9431328" y="2656052"/>
            <a:ext cx="990790" cy="358902"/>
          </a:xfrm>
          <a:custGeom>
            <a:rect l="l" t="t" r="r" b="b"/>
            <a:pathLst>
              <a:path w="262" h="95">
                <a:moveTo>
                  <a:pt x="259" y="84"/>
                </a:moveTo>
                <a:cubicBezTo>
                  <a:pt x="224" y="59"/>
                  <a:pt x="224" y="59"/>
                  <a:pt x="224" y="59"/>
                </a:cubicBezTo>
                <a:cubicBezTo>
                  <a:pt x="259" y="35"/>
                  <a:pt x="259" y="35"/>
                  <a:pt x="259" y="35"/>
                </a:cubicBezTo>
                <a:cubicBezTo>
                  <a:pt x="261" y="33"/>
                  <a:pt x="262" y="30"/>
                  <a:pt x="261" y="28"/>
                </a:cubicBezTo>
                <a:cubicBezTo>
                  <a:pt x="261" y="25"/>
                  <a:pt x="258" y="23"/>
                  <a:pt x="256" y="23"/>
                </a:cubicBezTo>
                <a:cubicBezTo>
                  <a:pt x="201" y="23"/>
                  <a:pt x="201" y="23"/>
                  <a:pt x="201" y="23"/>
                </a:cubicBezTo>
                <a:cubicBezTo>
                  <a:pt x="201" y="6"/>
                  <a:pt x="201" y="6"/>
                  <a:pt x="201" y="6"/>
                </a:cubicBezTo>
                <a:cubicBezTo>
                  <a:pt x="201" y="3"/>
                  <a:pt x="198" y="0"/>
                  <a:pt x="195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4" y="0"/>
                  <a:pt x="62" y="3"/>
                  <a:pt x="62" y="6"/>
                </a:cubicBezTo>
                <a:cubicBezTo>
                  <a:pt x="62" y="23"/>
                  <a:pt x="62" y="23"/>
                  <a:pt x="6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4" y="23"/>
                  <a:pt x="2" y="25"/>
                  <a:pt x="1" y="28"/>
                </a:cubicBezTo>
                <a:cubicBezTo>
                  <a:pt x="0" y="30"/>
                  <a:pt x="1" y="33"/>
                  <a:pt x="3" y="35"/>
                </a:cubicBezTo>
                <a:cubicBezTo>
                  <a:pt x="39" y="59"/>
                  <a:pt x="39" y="59"/>
                  <a:pt x="39" y="59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5"/>
                  <a:pt x="1" y="88"/>
                  <a:pt x="1" y="91"/>
                </a:cubicBezTo>
                <a:cubicBezTo>
                  <a:pt x="2" y="93"/>
                  <a:pt x="5" y="95"/>
                  <a:pt x="7" y="95"/>
                </a:cubicBezTo>
                <a:cubicBezTo>
                  <a:pt x="84" y="95"/>
                  <a:pt x="84" y="95"/>
                  <a:pt x="84" y="95"/>
                </a:cubicBezTo>
                <a:cubicBezTo>
                  <a:pt x="87" y="95"/>
                  <a:pt x="90" y="92"/>
                  <a:pt x="90" y="89"/>
                </a:cubicBezTo>
                <a:cubicBezTo>
                  <a:pt x="90" y="72"/>
                  <a:pt x="90" y="72"/>
                  <a:pt x="90" y="72"/>
                </a:cubicBezTo>
                <a:cubicBezTo>
                  <a:pt x="172" y="72"/>
                  <a:pt x="172" y="72"/>
                  <a:pt x="172" y="72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72" y="92"/>
                  <a:pt x="175" y="95"/>
                  <a:pt x="179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8" y="95"/>
                  <a:pt x="260" y="93"/>
                  <a:pt x="261" y="91"/>
                </a:cubicBezTo>
                <a:cubicBezTo>
                  <a:pt x="262" y="88"/>
                  <a:pt x="261" y="85"/>
                  <a:pt x="259" y="84"/>
                </a:cubicBezTo>
                <a:close/>
                <a:moveTo>
                  <a:pt x="78" y="83"/>
                </a:moveTo>
                <a:cubicBezTo>
                  <a:pt x="27" y="83"/>
                  <a:pt x="27" y="83"/>
                  <a:pt x="27" y="83"/>
                </a:cubicBezTo>
                <a:cubicBezTo>
                  <a:pt x="53" y="64"/>
                  <a:pt x="53" y="64"/>
                  <a:pt x="53" y="64"/>
                </a:cubicBezTo>
                <a:cubicBezTo>
                  <a:pt x="55" y="63"/>
                  <a:pt x="56" y="61"/>
                  <a:pt x="56" y="59"/>
                </a:cubicBezTo>
                <a:cubicBezTo>
                  <a:pt x="56" y="57"/>
                  <a:pt x="55" y="56"/>
                  <a:pt x="53" y="54"/>
                </a:cubicBezTo>
                <a:cubicBezTo>
                  <a:pt x="27" y="36"/>
                  <a:pt x="27" y="36"/>
                  <a:pt x="2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69"/>
                  <a:pt x="64" y="72"/>
                  <a:pt x="68" y="72"/>
                </a:cubicBezTo>
                <a:cubicBezTo>
                  <a:pt x="78" y="72"/>
                  <a:pt x="78" y="72"/>
                  <a:pt x="78" y="72"/>
                </a:cubicBezTo>
                <a:lnTo>
                  <a:pt x="78" y="83"/>
                </a:lnTo>
                <a:close/>
                <a:moveTo>
                  <a:pt x="74" y="60"/>
                </a:moveTo>
                <a:cubicBezTo>
                  <a:pt x="74" y="12"/>
                  <a:pt x="74" y="12"/>
                  <a:pt x="74" y="12"/>
                </a:cubicBezTo>
                <a:cubicBezTo>
                  <a:pt x="188" y="12"/>
                  <a:pt x="188" y="12"/>
                  <a:pt x="188" y="12"/>
                </a:cubicBezTo>
                <a:cubicBezTo>
                  <a:pt x="188" y="60"/>
                  <a:pt x="188" y="60"/>
                  <a:pt x="188" y="60"/>
                </a:cubicBezTo>
                <a:lnTo>
                  <a:pt x="74" y="60"/>
                </a:lnTo>
                <a:close/>
                <a:moveTo>
                  <a:pt x="185" y="83"/>
                </a:moveTo>
                <a:cubicBezTo>
                  <a:pt x="185" y="72"/>
                  <a:pt x="185" y="72"/>
                  <a:pt x="185" y="72"/>
                </a:cubicBezTo>
                <a:cubicBezTo>
                  <a:pt x="195" y="72"/>
                  <a:pt x="195" y="72"/>
                  <a:pt x="195" y="72"/>
                </a:cubicBezTo>
                <a:cubicBezTo>
                  <a:pt x="198" y="72"/>
                  <a:pt x="201" y="69"/>
                  <a:pt x="201" y="6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36" y="36"/>
                  <a:pt x="236" y="36"/>
                  <a:pt x="236" y="36"/>
                </a:cubicBezTo>
                <a:cubicBezTo>
                  <a:pt x="209" y="54"/>
                  <a:pt x="209" y="54"/>
                  <a:pt x="209" y="54"/>
                </a:cubicBezTo>
                <a:cubicBezTo>
                  <a:pt x="208" y="56"/>
                  <a:pt x="207" y="57"/>
                  <a:pt x="207" y="59"/>
                </a:cubicBezTo>
                <a:cubicBezTo>
                  <a:pt x="207" y="61"/>
                  <a:pt x="208" y="63"/>
                  <a:pt x="209" y="64"/>
                </a:cubicBezTo>
                <a:cubicBezTo>
                  <a:pt x="236" y="83"/>
                  <a:pt x="236" y="83"/>
                  <a:pt x="236" y="83"/>
                </a:cubicBezTo>
                <a:lnTo>
                  <a:pt x="185" y="8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9828235" y="2338489"/>
            <a:ext cx="201644" cy="260414"/>
          </a:xfrm>
          <a:custGeom>
            <a:rect l="l" t="t" r="r" b="b"/>
            <a:pathLst>
              <a:path w="52" h="69">
                <a:moveTo>
                  <a:pt x="0" y="53"/>
                </a:moveTo>
                <a:cubicBezTo>
                  <a:pt x="0" y="69"/>
                  <a:pt x="0" y="69"/>
                  <a:pt x="0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53"/>
                  <a:pt x="53" y="53"/>
                  <a:pt x="53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0"/>
                  <a:pt x="39" y="0"/>
                  <a:pt x="3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4"/>
                  <a:pt x="15" y="7"/>
                  <a:pt x="13" y="8"/>
                </a:cubicBezTo>
                <a:cubicBezTo>
                  <a:pt x="11" y="9"/>
                  <a:pt x="5" y="9"/>
                  <a:pt x="0" y="9"/>
                </a:cubicBezTo>
                <a:cubicBezTo>
                  <a:pt x="0" y="24"/>
                  <a:pt x="0" y="24"/>
                  <a:pt x="0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53"/>
                  <a:pt x="14" y="53"/>
                  <a:pt x="14" y="53"/>
                </a:cubicBez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3" name="Connector 53"/>
          <p:cNvCxnSpPr/>
          <p:nvPr/>
        </p:nvCxnSpPr>
        <p:spPr>
          <a:xfrm flipH="1">
            <a:off x="9926772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54" name="AutoShape 54"/>
          <p:cNvSpPr/>
          <p:nvPr/>
        </p:nvSpPr>
        <p:spPr>
          <a:xfrm>
            <a:off x="9273500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8883251" y="4298512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提升员工满意度和团队凝聚力。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在提高生产效率方面，通过改进工艺和引入新设备，生产效率提高了10%。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在保证产品质量方面，产品合格率稳定在99%以上，客户满意度达到95%。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在员工培训和团队建设方面，组织了多次培训和团队活动，员工满意度提高了10%。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在安全管理方面，全年未发生重大安全事故，安全事故发生率下降了20%。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在生产管理方面，本年度车间生产计划完成率达到98%，比去年提高了5%。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工作内容与成果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确保生产计划按时完成，提高生产效率，降低生产成本。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定期对设备进行维护和保养，确保设备正常运行，提高设备使用寿命。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合理安排生产任务，优化生产流程，提高生产线的协同效率。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收集和分析生产数据，发现生产中的问题，提出改进措施。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生产计划执行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生产调度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生产数据分析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l="500" r="500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6479" r="16479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6189630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 t="12500" b="12500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生产管理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942712" y="1157288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54525" y="232600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人员调配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2304" y="327342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0401" y="4492943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组织员工培训，提高员工技能水平和工作效率。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根据生产需要，合理调配人员，确保生产线的人力资源配置合理。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制定绩效考核标准，对员工的工作表现进行评估，激励优秀员工。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加强团队凝聚力，提高员工的工作积极性和满意度。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AutoShape 30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2" name="AutoShape 3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73831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70129" y="1774799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116400" y="2605189"/>
            <a:ext cx="309658" cy="476345"/>
          </a:xfrm>
          <a:custGeom>
            <a:rect l="l" t="t" r="r" b="b"/>
            <a:pathLst>
              <a:path w="82" h="125">
                <a:moveTo>
                  <a:pt x="76" y="105"/>
                </a:moveTo>
                <a:cubicBezTo>
                  <a:pt x="61" y="105"/>
                  <a:pt x="61" y="105"/>
                  <a:pt x="61" y="105"/>
                </a:cubicBezTo>
                <a:cubicBezTo>
                  <a:pt x="54" y="88"/>
                  <a:pt x="55" y="70"/>
                  <a:pt x="63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3"/>
                  <a:pt x="68" y="51"/>
                  <a:pt x="68" y="49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7"/>
                  <a:pt x="66" y="36"/>
                  <a:pt x="64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57" y="27"/>
                  <a:pt x="55" y="18"/>
                  <a:pt x="57" y="9"/>
                </a:cubicBezTo>
                <a:cubicBezTo>
                  <a:pt x="41" y="0"/>
                  <a:pt x="41" y="0"/>
                  <a:pt x="41" y="0"/>
                </a:cubicBezTo>
                <a:cubicBezTo>
                  <a:pt x="25" y="8"/>
                  <a:pt x="25" y="8"/>
                  <a:pt x="25" y="8"/>
                </a:cubicBezTo>
                <a:cubicBezTo>
                  <a:pt x="27" y="17"/>
                  <a:pt x="25" y="27"/>
                  <a:pt x="20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6" y="36"/>
                  <a:pt x="14" y="37"/>
                  <a:pt x="14" y="40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7" y="70"/>
                  <a:pt x="28" y="88"/>
                  <a:pt x="21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9"/>
                  <a:pt x="0" y="114"/>
                </a:cubicBezTo>
                <a:cubicBezTo>
                  <a:pt x="0" y="126"/>
                  <a:pt x="0" y="126"/>
                  <a:pt x="0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09"/>
                  <a:pt x="79" y="105"/>
                  <a:pt x="76" y="10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946474" y="2065312"/>
            <a:ext cx="644652" cy="611315"/>
          </a:xfrm>
          <a:custGeom>
            <a:rect l="l" t="t" r="r" b="b"/>
            <a:pathLst>
              <a:path w="171" h="162">
                <a:moveTo>
                  <a:pt x="170" y="61"/>
                </a:moveTo>
                <a:cubicBezTo>
                  <a:pt x="169" y="58"/>
                  <a:pt x="166" y="56"/>
                  <a:pt x="163" y="55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93" y="5"/>
                  <a:pt x="93" y="5"/>
                  <a:pt x="93" y="5"/>
                </a:cubicBezTo>
                <a:cubicBezTo>
                  <a:pt x="92" y="2"/>
                  <a:pt x="89" y="0"/>
                  <a:pt x="86" y="0"/>
                </a:cubicBezTo>
                <a:cubicBezTo>
                  <a:pt x="82" y="0"/>
                  <a:pt x="79" y="2"/>
                  <a:pt x="78" y="5"/>
                </a:cubicBezTo>
                <a:cubicBezTo>
                  <a:pt x="56" y="48"/>
                  <a:pt x="56" y="48"/>
                  <a:pt x="56" y="48"/>
                </a:cubicBezTo>
                <a:cubicBezTo>
                  <a:pt x="8" y="55"/>
                  <a:pt x="8" y="55"/>
                  <a:pt x="8" y="55"/>
                </a:cubicBezTo>
                <a:cubicBezTo>
                  <a:pt x="5" y="56"/>
                  <a:pt x="3" y="58"/>
                  <a:pt x="1" y="61"/>
                </a:cubicBezTo>
                <a:cubicBezTo>
                  <a:pt x="0" y="64"/>
                  <a:pt x="1" y="68"/>
                  <a:pt x="4" y="70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0" y="155"/>
                  <a:pt x="31" y="158"/>
                  <a:pt x="34" y="160"/>
                </a:cubicBezTo>
                <a:cubicBezTo>
                  <a:pt x="36" y="162"/>
                  <a:pt x="40" y="162"/>
                  <a:pt x="43" y="161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29" y="160"/>
                  <a:pt x="129" y="160"/>
                  <a:pt x="129" y="160"/>
                </a:cubicBezTo>
                <a:cubicBezTo>
                  <a:pt x="130" y="161"/>
                  <a:pt x="131" y="161"/>
                  <a:pt x="133" y="161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7" y="161"/>
                  <a:pt x="141" y="158"/>
                  <a:pt x="141" y="153"/>
                </a:cubicBezTo>
                <a:cubicBezTo>
                  <a:pt x="141" y="152"/>
                  <a:pt x="141" y="152"/>
                  <a:pt x="141" y="151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70" y="68"/>
                  <a:pt x="171" y="64"/>
                  <a:pt x="170" y="61"/>
                </a:cubicBezTo>
                <a:close/>
                <a:moveTo>
                  <a:pt x="118" y="94"/>
                </a:moveTo>
                <a:cubicBezTo>
                  <a:pt x="116" y="96"/>
                  <a:pt x="115" y="99"/>
                  <a:pt x="115" y="102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7" y="119"/>
                  <a:pt x="84" y="119"/>
                  <a:pt x="82" y="121"/>
                </a:cubicBezTo>
                <a:cubicBezTo>
                  <a:pt x="50" y="137"/>
                  <a:pt x="50" y="137"/>
                  <a:pt x="50" y="137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7" y="99"/>
                  <a:pt x="56" y="96"/>
                  <a:pt x="54" y="94"/>
                </a:cubicBezTo>
                <a:cubicBezTo>
                  <a:pt x="28" y="70"/>
                  <a:pt x="28" y="70"/>
                  <a:pt x="28" y="70"/>
                </a:cubicBezTo>
                <a:cubicBezTo>
                  <a:pt x="63" y="65"/>
                  <a:pt x="63" y="65"/>
                  <a:pt x="63" y="65"/>
                </a:cubicBezTo>
                <a:cubicBezTo>
                  <a:pt x="66" y="64"/>
                  <a:pt x="69" y="62"/>
                  <a:pt x="70" y="60"/>
                </a:cubicBezTo>
                <a:cubicBezTo>
                  <a:pt x="86" y="28"/>
                  <a:pt x="86" y="28"/>
                  <a:pt x="86" y="28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3" y="62"/>
                  <a:pt x="105" y="64"/>
                  <a:pt x="108" y="65"/>
                </a:cubicBezTo>
                <a:cubicBezTo>
                  <a:pt x="143" y="70"/>
                  <a:pt x="143" y="70"/>
                  <a:pt x="143" y="70"/>
                </a:cubicBezTo>
                <a:lnTo>
                  <a:pt x="118" y="9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2265228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7" name="AutoShape 7"/>
          <p:cNvSpPr/>
          <p:nvPr/>
        </p:nvSpPr>
        <p:spPr>
          <a:xfrm>
            <a:off x="1578619" y="3909161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22241" y="4596270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确保安全生产规章制度得到有效执行，降低安全事故的发生率。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3191" y="4139070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安全制度执行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927679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017309" y="1776323"/>
            <a:ext cx="1597342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020453" y="1776323"/>
            <a:ext cx="1597342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95286" y="2108174"/>
            <a:ext cx="452533" cy="131826"/>
          </a:xfrm>
          <a:custGeom>
            <a:rect l="l" t="t" r="r" b="b"/>
            <a:pathLst>
              <a:path w="120" h="35">
                <a:moveTo>
                  <a:pt x="60" y="35"/>
                </a:moveTo>
                <a:cubicBezTo>
                  <a:pt x="91" y="35"/>
                  <a:pt x="116" y="28"/>
                  <a:pt x="119" y="19"/>
                </a:cubicBezTo>
                <a:cubicBezTo>
                  <a:pt x="120" y="19"/>
                  <a:pt x="120" y="18"/>
                  <a:pt x="120" y="18"/>
                </a:cubicBezTo>
                <a:cubicBezTo>
                  <a:pt x="120" y="8"/>
                  <a:pt x="93" y="0"/>
                  <a:pt x="60" y="0"/>
                </a:cubicBezTo>
                <a:cubicBezTo>
                  <a:pt x="27" y="0"/>
                  <a:pt x="0" y="8"/>
                  <a:pt x="0" y="18"/>
                </a:cubicBezTo>
                <a:cubicBezTo>
                  <a:pt x="0" y="18"/>
                  <a:pt x="0" y="19"/>
                  <a:pt x="1" y="19"/>
                </a:cubicBezTo>
                <a:cubicBezTo>
                  <a:pt x="4" y="28"/>
                  <a:pt x="29" y="35"/>
                  <a:pt x="60" y="35"/>
                </a:cubicBezTo>
                <a:close/>
                <a:moveTo>
                  <a:pt x="10" y="15"/>
                </a:moveTo>
                <a:cubicBezTo>
                  <a:pt x="13" y="14"/>
                  <a:pt x="17" y="12"/>
                  <a:pt x="22" y="11"/>
                </a:cubicBezTo>
                <a:cubicBezTo>
                  <a:pt x="33" y="9"/>
                  <a:pt x="46" y="7"/>
                  <a:pt x="60" y="7"/>
                </a:cubicBezTo>
                <a:cubicBezTo>
                  <a:pt x="74" y="7"/>
                  <a:pt x="87" y="9"/>
                  <a:pt x="98" y="11"/>
                </a:cubicBezTo>
                <a:cubicBezTo>
                  <a:pt x="102" y="12"/>
                  <a:pt x="106" y="14"/>
                  <a:pt x="109" y="15"/>
                </a:cubicBezTo>
                <a:cubicBezTo>
                  <a:pt x="111" y="16"/>
                  <a:pt x="112" y="17"/>
                  <a:pt x="113" y="18"/>
                </a:cubicBezTo>
                <a:cubicBezTo>
                  <a:pt x="112" y="18"/>
                  <a:pt x="111" y="19"/>
                  <a:pt x="109" y="20"/>
                </a:cubicBezTo>
                <a:cubicBezTo>
                  <a:pt x="106" y="22"/>
                  <a:pt x="102" y="23"/>
                  <a:pt x="98" y="24"/>
                </a:cubicBezTo>
                <a:cubicBezTo>
                  <a:pt x="87" y="27"/>
                  <a:pt x="74" y="28"/>
                  <a:pt x="60" y="28"/>
                </a:cubicBezTo>
                <a:cubicBezTo>
                  <a:pt x="46" y="28"/>
                  <a:pt x="33" y="27"/>
                  <a:pt x="22" y="24"/>
                </a:cubicBezTo>
                <a:cubicBezTo>
                  <a:pt x="17" y="23"/>
                  <a:pt x="13" y="22"/>
                  <a:pt x="10" y="20"/>
                </a:cubicBezTo>
                <a:cubicBezTo>
                  <a:pt x="9" y="19"/>
                  <a:pt x="8" y="18"/>
                  <a:pt x="7" y="18"/>
                </a:cubicBezTo>
                <a:cubicBezTo>
                  <a:pt x="8" y="17"/>
                  <a:pt x="9" y="16"/>
                  <a:pt x="10" y="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444410" y="2203520"/>
            <a:ext cx="751046" cy="898779"/>
          </a:xfrm>
          <a:custGeom>
            <a:rect l="l" t="t" r="r" b="b"/>
            <a:pathLst>
              <a:path w="199" h="238">
                <a:moveTo>
                  <a:pt x="198" y="11"/>
                </a:moveTo>
                <a:cubicBezTo>
                  <a:pt x="198" y="8"/>
                  <a:pt x="194" y="5"/>
                  <a:pt x="191" y="5"/>
                </a:cubicBezTo>
                <a:cubicBezTo>
                  <a:pt x="160" y="5"/>
                  <a:pt x="160" y="5"/>
                  <a:pt x="160" y="5"/>
                </a:cubicBezTo>
                <a:cubicBezTo>
                  <a:pt x="160" y="3"/>
                  <a:pt x="160" y="1"/>
                  <a:pt x="160" y="0"/>
                </a:cubicBezTo>
                <a:cubicBezTo>
                  <a:pt x="156" y="3"/>
                  <a:pt x="150" y="6"/>
                  <a:pt x="141" y="9"/>
                </a:cubicBezTo>
                <a:cubicBezTo>
                  <a:pt x="130" y="12"/>
                  <a:pt x="115" y="14"/>
                  <a:pt x="100" y="14"/>
                </a:cubicBezTo>
                <a:cubicBezTo>
                  <a:pt x="85" y="14"/>
                  <a:pt x="70" y="12"/>
                  <a:pt x="59" y="9"/>
                </a:cubicBezTo>
                <a:cubicBezTo>
                  <a:pt x="50" y="6"/>
                  <a:pt x="44" y="3"/>
                  <a:pt x="40" y="0"/>
                </a:cubicBezTo>
                <a:cubicBezTo>
                  <a:pt x="40" y="1"/>
                  <a:pt x="40" y="3"/>
                  <a:pt x="40" y="5"/>
                </a:cubicBezTo>
                <a:cubicBezTo>
                  <a:pt x="8" y="5"/>
                  <a:pt x="8" y="5"/>
                  <a:pt x="8" y="5"/>
                </a:cubicBezTo>
                <a:cubicBezTo>
                  <a:pt x="4" y="5"/>
                  <a:pt x="1" y="8"/>
                  <a:pt x="1" y="11"/>
                </a:cubicBezTo>
                <a:cubicBezTo>
                  <a:pt x="1" y="12"/>
                  <a:pt x="0" y="23"/>
                  <a:pt x="1" y="38"/>
                </a:cubicBezTo>
                <a:cubicBezTo>
                  <a:pt x="3" y="47"/>
                  <a:pt x="4" y="55"/>
                  <a:pt x="7" y="62"/>
                </a:cubicBezTo>
                <a:cubicBezTo>
                  <a:pt x="10" y="71"/>
                  <a:pt x="15" y="79"/>
                  <a:pt x="20" y="85"/>
                </a:cubicBezTo>
                <a:cubicBezTo>
                  <a:pt x="30" y="96"/>
                  <a:pt x="43" y="102"/>
                  <a:pt x="60" y="102"/>
                </a:cubicBezTo>
                <a:cubicBezTo>
                  <a:pt x="67" y="113"/>
                  <a:pt x="77" y="122"/>
                  <a:pt x="90" y="125"/>
                </a:cubicBezTo>
                <a:cubicBezTo>
                  <a:pt x="91" y="133"/>
                  <a:pt x="91" y="142"/>
                  <a:pt x="90" y="150"/>
                </a:cubicBezTo>
                <a:cubicBezTo>
                  <a:pt x="68" y="150"/>
                  <a:pt x="68" y="150"/>
                  <a:pt x="68" y="150"/>
                </a:cubicBezTo>
                <a:cubicBezTo>
                  <a:pt x="63" y="150"/>
                  <a:pt x="60" y="154"/>
                  <a:pt x="59" y="158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5" y="161"/>
                  <a:pt x="41" y="165"/>
                  <a:pt x="41" y="169"/>
                </a:cubicBezTo>
                <a:cubicBezTo>
                  <a:pt x="41" y="230"/>
                  <a:pt x="41" y="230"/>
                  <a:pt x="41" y="230"/>
                </a:cubicBezTo>
                <a:cubicBezTo>
                  <a:pt x="41" y="234"/>
                  <a:pt x="45" y="238"/>
                  <a:pt x="49" y="238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54" y="238"/>
                  <a:pt x="157" y="234"/>
                  <a:pt x="157" y="230"/>
                </a:cubicBezTo>
                <a:cubicBezTo>
                  <a:pt x="157" y="169"/>
                  <a:pt x="157" y="169"/>
                  <a:pt x="157" y="169"/>
                </a:cubicBezTo>
                <a:cubicBezTo>
                  <a:pt x="157" y="165"/>
                  <a:pt x="154" y="161"/>
                  <a:pt x="149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3" y="160"/>
                  <a:pt x="141" y="159"/>
                  <a:pt x="139" y="158"/>
                </a:cubicBezTo>
                <a:cubicBezTo>
                  <a:pt x="138" y="154"/>
                  <a:pt x="135" y="150"/>
                  <a:pt x="131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09" y="142"/>
                  <a:pt x="109" y="133"/>
                  <a:pt x="110" y="125"/>
                </a:cubicBezTo>
                <a:cubicBezTo>
                  <a:pt x="123" y="122"/>
                  <a:pt x="133" y="113"/>
                  <a:pt x="140" y="102"/>
                </a:cubicBezTo>
                <a:cubicBezTo>
                  <a:pt x="156" y="101"/>
                  <a:pt x="169" y="96"/>
                  <a:pt x="178" y="85"/>
                </a:cubicBezTo>
                <a:cubicBezTo>
                  <a:pt x="184" y="79"/>
                  <a:pt x="189" y="71"/>
                  <a:pt x="192" y="62"/>
                </a:cubicBezTo>
                <a:cubicBezTo>
                  <a:pt x="194" y="55"/>
                  <a:pt x="196" y="47"/>
                  <a:pt x="197" y="38"/>
                </a:cubicBezTo>
                <a:cubicBezTo>
                  <a:pt x="199" y="23"/>
                  <a:pt x="198" y="12"/>
                  <a:pt x="198" y="11"/>
                </a:cubicBezTo>
                <a:close/>
                <a:moveTo>
                  <a:pt x="43" y="84"/>
                </a:moveTo>
                <a:cubicBezTo>
                  <a:pt x="38" y="82"/>
                  <a:pt x="34" y="79"/>
                  <a:pt x="31" y="76"/>
                </a:cubicBezTo>
                <a:cubicBezTo>
                  <a:pt x="16" y="60"/>
                  <a:pt x="15" y="32"/>
                  <a:pt x="15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39"/>
                  <a:pt x="44" y="65"/>
                  <a:pt x="52" y="87"/>
                </a:cubicBezTo>
                <a:cubicBezTo>
                  <a:pt x="49" y="86"/>
                  <a:pt x="46" y="85"/>
                  <a:pt x="43" y="84"/>
                </a:cubicBezTo>
                <a:close/>
                <a:moveTo>
                  <a:pt x="135" y="177"/>
                </a:moveTo>
                <a:cubicBezTo>
                  <a:pt x="135" y="219"/>
                  <a:pt x="135" y="219"/>
                  <a:pt x="135" y="219"/>
                </a:cubicBezTo>
                <a:cubicBezTo>
                  <a:pt x="64" y="219"/>
                  <a:pt x="64" y="219"/>
                  <a:pt x="64" y="219"/>
                </a:cubicBezTo>
                <a:cubicBezTo>
                  <a:pt x="64" y="177"/>
                  <a:pt x="64" y="177"/>
                  <a:pt x="64" y="177"/>
                </a:cubicBezTo>
                <a:lnTo>
                  <a:pt x="135" y="177"/>
                </a:lnTo>
                <a:close/>
                <a:moveTo>
                  <a:pt x="168" y="76"/>
                </a:moveTo>
                <a:cubicBezTo>
                  <a:pt x="164" y="79"/>
                  <a:pt x="160" y="82"/>
                  <a:pt x="156" y="84"/>
                </a:cubicBezTo>
                <a:cubicBezTo>
                  <a:pt x="153" y="85"/>
                  <a:pt x="151" y="86"/>
                  <a:pt x="148" y="87"/>
                </a:cubicBezTo>
                <a:cubicBezTo>
                  <a:pt x="156" y="65"/>
                  <a:pt x="159" y="39"/>
                  <a:pt x="159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32"/>
                  <a:pt x="182" y="60"/>
                  <a:pt x="168" y="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H="1">
            <a:off x="4819076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16" name="AutoShape 16"/>
          <p:cNvSpPr/>
          <p:nvPr/>
        </p:nvSpPr>
        <p:spPr>
          <a:xfrm>
            <a:off x="4149897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776089" y="4608938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定期进行安全检查，及时发现和整改安全隐患。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57039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481526" y="1677073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584968" y="1776323"/>
            <a:ext cx="1597342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584968" y="1776323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7121607" y="2124081"/>
            <a:ext cx="520827" cy="150876"/>
          </a:xfrm>
          <a:custGeom>
            <a:rect l="l" t="t" r="r" b="b"/>
            <a:pathLst>
              <a:path w="138" h="40">
                <a:moveTo>
                  <a:pt x="69" y="40"/>
                </a:moveTo>
                <a:cubicBezTo>
                  <a:pt x="105" y="40"/>
                  <a:pt x="134" y="32"/>
                  <a:pt x="138" y="22"/>
                </a:cubicBezTo>
                <a:cubicBezTo>
                  <a:pt x="138" y="21"/>
                  <a:pt x="138" y="21"/>
                  <a:pt x="138" y="20"/>
                </a:cubicBezTo>
                <a:cubicBezTo>
                  <a:pt x="138" y="9"/>
                  <a:pt x="107" y="0"/>
                  <a:pt x="69" y="0"/>
                </a:cubicBezTo>
                <a:cubicBezTo>
                  <a:pt x="31" y="0"/>
                  <a:pt x="0" y="9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4" y="32"/>
                  <a:pt x="33" y="40"/>
                  <a:pt x="69" y="40"/>
                </a:cubicBezTo>
                <a:close/>
                <a:moveTo>
                  <a:pt x="12" y="17"/>
                </a:moveTo>
                <a:cubicBezTo>
                  <a:pt x="15" y="16"/>
                  <a:pt x="20" y="14"/>
                  <a:pt x="26" y="13"/>
                </a:cubicBezTo>
                <a:cubicBezTo>
                  <a:pt x="38" y="9"/>
                  <a:pt x="53" y="8"/>
                  <a:pt x="69" y="8"/>
                </a:cubicBezTo>
                <a:cubicBezTo>
                  <a:pt x="85" y="8"/>
                  <a:pt x="101" y="9"/>
                  <a:pt x="113" y="13"/>
                </a:cubicBezTo>
                <a:cubicBezTo>
                  <a:pt x="118" y="14"/>
                  <a:pt x="123" y="16"/>
                  <a:pt x="126" y="17"/>
                </a:cubicBezTo>
                <a:cubicBezTo>
                  <a:pt x="128" y="19"/>
                  <a:pt x="130" y="19"/>
                  <a:pt x="130" y="20"/>
                </a:cubicBezTo>
                <a:cubicBezTo>
                  <a:pt x="130" y="21"/>
                  <a:pt x="128" y="22"/>
                  <a:pt x="126" y="23"/>
                </a:cubicBezTo>
                <a:cubicBezTo>
                  <a:pt x="123" y="25"/>
                  <a:pt x="118" y="26"/>
                  <a:pt x="113" y="28"/>
                </a:cubicBezTo>
                <a:cubicBezTo>
                  <a:pt x="101" y="31"/>
                  <a:pt x="85" y="32"/>
                  <a:pt x="69" y="32"/>
                </a:cubicBezTo>
                <a:cubicBezTo>
                  <a:pt x="53" y="32"/>
                  <a:pt x="38" y="31"/>
                  <a:pt x="26" y="28"/>
                </a:cubicBezTo>
                <a:cubicBezTo>
                  <a:pt x="20" y="26"/>
                  <a:pt x="15" y="25"/>
                  <a:pt x="12" y="23"/>
                </a:cubicBezTo>
                <a:cubicBezTo>
                  <a:pt x="10" y="22"/>
                  <a:pt x="9" y="21"/>
                  <a:pt x="8" y="20"/>
                </a:cubicBezTo>
                <a:cubicBezTo>
                  <a:pt x="9" y="19"/>
                  <a:pt x="10" y="19"/>
                  <a:pt x="12" y="1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905675" y="2228856"/>
            <a:ext cx="951071" cy="797147"/>
          </a:xfrm>
          <a:custGeom>
            <a:rect l="l" t="t" r="r" b="b"/>
            <a:pathLst>
              <a:path w="251" h="211">
                <a:moveTo>
                  <a:pt x="250" y="19"/>
                </a:moveTo>
                <a:cubicBezTo>
                  <a:pt x="248" y="16"/>
                  <a:pt x="245" y="11"/>
                  <a:pt x="236" y="8"/>
                </a:cubicBezTo>
                <a:cubicBezTo>
                  <a:pt x="231" y="6"/>
                  <a:pt x="226" y="6"/>
                  <a:pt x="220" y="6"/>
                </a:cubicBezTo>
                <a:cubicBezTo>
                  <a:pt x="220" y="6"/>
                  <a:pt x="220" y="6"/>
                  <a:pt x="220" y="6"/>
                </a:cubicBezTo>
                <a:cubicBezTo>
                  <a:pt x="209" y="6"/>
                  <a:pt x="200" y="8"/>
                  <a:pt x="195" y="13"/>
                </a:cubicBezTo>
                <a:cubicBezTo>
                  <a:pt x="195" y="8"/>
                  <a:pt x="195" y="3"/>
                  <a:pt x="195" y="0"/>
                </a:cubicBezTo>
                <a:cubicBezTo>
                  <a:pt x="191" y="4"/>
                  <a:pt x="184" y="8"/>
                  <a:pt x="173" y="11"/>
                </a:cubicBezTo>
                <a:cubicBezTo>
                  <a:pt x="160" y="14"/>
                  <a:pt x="144" y="16"/>
                  <a:pt x="126" y="16"/>
                </a:cubicBezTo>
                <a:cubicBezTo>
                  <a:pt x="109" y="16"/>
                  <a:pt x="92" y="14"/>
                  <a:pt x="79" y="11"/>
                </a:cubicBezTo>
                <a:cubicBezTo>
                  <a:pt x="69" y="8"/>
                  <a:pt x="61" y="4"/>
                  <a:pt x="57" y="0"/>
                </a:cubicBezTo>
                <a:cubicBezTo>
                  <a:pt x="57" y="3"/>
                  <a:pt x="57" y="8"/>
                  <a:pt x="57" y="13"/>
                </a:cubicBezTo>
                <a:cubicBezTo>
                  <a:pt x="52" y="8"/>
                  <a:pt x="44" y="6"/>
                  <a:pt x="32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26" y="6"/>
                  <a:pt x="21" y="6"/>
                  <a:pt x="16" y="8"/>
                </a:cubicBezTo>
                <a:cubicBezTo>
                  <a:pt x="8" y="11"/>
                  <a:pt x="4" y="16"/>
                  <a:pt x="2" y="20"/>
                </a:cubicBezTo>
                <a:cubicBezTo>
                  <a:pt x="0" y="24"/>
                  <a:pt x="0" y="28"/>
                  <a:pt x="1" y="32"/>
                </a:cubicBezTo>
                <a:cubicBezTo>
                  <a:pt x="2" y="36"/>
                  <a:pt x="5" y="39"/>
                  <a:pt x="7" y="42"/>
                </a:cubicBezTo>
                <a:cubicBezTo>
                  <a:pt x="12" y="47"/>
                  <a:pt x="18" y="50"/>
                  <a:pt x="23" y="53"/>
                </a:cubicBezTo>
                <a:cubicBezTo>
                  <a:pt x="33" y="58"/>
                  <a:pt x="41" y="64"/>
                  <a:pt x="48" y="71"/>
                </a:cubicBezTo>
                <a:cubicBezTo>
                  <a:pt x="54" y="78"/>
                  <a:pt x="58" y="86"/>
                  <a:pt x="58" y="91"/>
                </a:cubicBezTo>
                <a:cubicBezTo>
                  <a:pt x="57" y="92"/>
                  <a:pt x="57" y="94"/>
                  <a:pt x="53" y="96"/>
                </a:cubicBezTo>
                <a:cubicBezTo>
                  <a:pt x="52" y="96"/>
                  <a:pt x="50" y="97"/>
                  <a:pt x="46" y="97"/>
                </a:cubicBezTo>
                <a:cubicBezTo>
                  <a:pt x="44" y="98"/>
                  <a:pt x="43" y="98"/>
                  <a:pt x="42" y="98"/>
                </a:cubicBezTo>
                <a:cubicBezTo>
                  <a:pt x="41" y="97"/>
                  <a:pt x="41" y="96"/>
                  <a:pt x="40" y="95"/>
                </a:cubicBezTo>
                <a:cubicBezTo>
                  <a:pt x="37" y="92"/>
                  <a:pt x="32" y="93"/>
                  <a:pt x="30" y="96"/>
                </a:cubicBezTo>
                <a:cubicBezTo>
                  <a:pt x="29" y="98"/>
                  <a:pt x="28" y="99"/>
                  <a:pt x="28" y="101"/>
                </a:cubicBezTo>
                <a:cubicBezTo>
                  <a:pt x="28" y="104"/>
                  <a:pt x="28" y="106"/>
                  <a:pt x="30" y="108"/>
                </a:cubicBezTo>
                <a:cubicBezTo>
                  <a:pt x="32" y="110"/>
                  <a:pt x="36" y="112"/>
                  <a:pt x="42" y="112"/>
                </a:cubicBezTo>
                <a:cubicBezTo>
                  <a:pt x="43" y="112"/>
                  <a:pt x="45" y="112"/>
                  <a:pt x="46" y="111"/>
                </a:cubicBezTo>
                <a:cubicBezTo>
                  <a:pt x="50" y="111"/>
                  <a:pt x="56" y="110"/>
                  <a:pt x="59" y="109"/>
                </a:cubicBezTo>
                <a:cubicBezTo>
                  <a:pt x="65" y="106"/>
                  <a:pt x="69" y="101"/>
                  <a:pt x="70" y="98"/>
                </a:cubicBezTo>
                <a:cubicBezTo>
                  <a:pt x="78" y="120"/>
                  <a:pt x="91" y="138"/>
                  <a:pt x="112" y="144"/>
                </a:cubicBezTo>
                <a:cubicBezTo>
                  <a:pt x="113" y="147"/>
                  <a:pt x="116" y="174"/>
                  <a:pt x="108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90" y="184"/>
                  <a:pt x="86" y="188"/>
                  <a:pt x="86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80" y="194"/>
                  <a:pt x="75" y="199"/>
                  <a:pt x="75" y="20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77" y="211"/>
                  <a:pt x="177" y="211"/>
                  <a:pt x="177" y="211"/>
                </a:cubicBezTo>
                <a:cubicBezTo>
                  <a:pt x="177" y="204"/>
                  <a:pt x="177" y="204"/>
                  <a:pt x="177" y="204"/>
                </a:cubicBezTo>
                <a:cubicBezTo>
                  <a:pt x="177" y="199"/>
                  <a:pt x="173" y="195"/>
                  <a:pt x="167" y="194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7" y="188"/>
                  <a:pt x="162" y="184"/>
                  <a:pt x="157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36" y="174"/>
                  <a:pt x="140" y="147"/>
                  <a:pt x="140" y="144"/>
                </a:cubicBezTo>
                <a:cubicBezTo>
                  <a:pt x="161" y="138"/>
                  <a:pt x="174" y="120"/>
                  <a:pt x="182" y="98"/>
                </a:cubicBezTo>
                <a:cubicBezTo>
                  <a:pt x="184" y="101"/>
                  <a:pt x="187" y="106"/>
                  <a:pt x="193" y="109"/>
                </a:cubicBezTo>
                <a:cubicBezTo>
                  <a:pt x="196" y="110"/>
                  <a:pt x="203" y="111"/>
                  <a:pt x="206" y="111"/>
                </a:cubicBezTo>
                <a:cubicBezTo>
                  <a:pt x="208" y="112"/>
                  <a:pt x="209" y="112"/>
                  <a:pt x="210" y="112"/>
                </a:cubicBezTo>
                <a:cubicBezTo>
                  <a:pt x="216" y="112"/>
                  <a:pt x="220" y="110"/>
                  <a:pt x="222" y="108"/>
                </a:cubicBezTo>
                <a:cubicBezTo>
                  <a:pt x="224" y="106"/>
                  <a:pt x="225" y="104"/>
                  <a:pt x="224" y="101"/>
                </a:cubicBezTo>
                <a:cubicBezTo>
                  <a:pt x="224" y="99"/>
                  <a:pt x="223" y="98"/>
                  <a:pt x="222" y="96"/>
                </a:cubicBezTo>
                <a:cubicBezTo>
                  <a:pt x="220" y="93"/>
                  <a:pt x="216" y="92"/>
                  <a:pt x="213" y="95"/>
                </a:cubicBezTo>
                <a:cubicBezTo>
                  <a:pt x="212" y="96"/>
                  <a:pt x="211" y="97"/>
                  <a:pt x="210" y="98"/>
                </a:cubicBezTo>
                <a:cubicBezTo>
                  <a:pt x="209" y="98"/>
                  <a:pt x="208" y="98"/>
                  <a:pt x="206" y="97"/>
                </a:cubicBezTo>
                <a:cubicBezTo>
                  <a:pt x="203" y="97"/>
                  <a:pt x="200" y="96"/>
                  <a:pt x="199" y="96"/>
                </a:cubicBezTo>
                <a:cubicBezTo>
                  <a:pt x="196" y="94"/>
                  <a:pt x="195" y="92"/>
                  <a:pt x="195" y="91"/>
                </a:cubicBezTo>
                <a:cubicBezTo>
                  <a:pt x="194" y="86"/>
                  <a:pt x="198" y="78"/>
                  <a:pt x="205" y="71"/>
                </a:cubicBezTo>
                <a:cubicBezTo>
                  <a:pt x="212" y="64"/>
                  <a:pt x="219" y="58"/>
                  <a:pt x="229" y="53"/>
                </a:cubicBezTo>
                <a:cubicBezTo>
                  <a:pt x="234" y="50"/>
                  <a:pt x="240" y="47"/>
                  <a:pt x="245" y="42"/>
                </a:cubicBezTo>
                <a:cubicBezTo>
                  <a:pt x="248" y="39"/>
                  <a:pt x="250" y="36"/>
                  <a:pt x="251" y="32"/>
                </a:cubicBezTo>
                <a:cubicBezTo>
                  <a:pt x="252" y="28"/>
                  <a:pt x="252" y="24"/>
                  <a:pt x="250" y="19"/>
                </a:cubicBezTo>
                <a:close/>
                <a:moveTo>
                  <a:pt x="58" y="62"/>
                </a:moveTo>
                <a:cubicBezTo>
                  <a:pt x="50" y="53"/>
                  <a:pt x="41" y="46"/>
                  <a:pt x="29" y="40"/>
                </a:cubicBezTo>
                <a:cubicBezTo>
                  <a:pt x="26" y="38"/>
                  <a:pt x="21" y="35"/>
                  <a:pt x="17" y="32"/>
                </a:cubicBezTo>
                <a:cubicBezTo>
                  <a:pt x="14" y="28"/>
                  <a:pt x="15" y="26"/>
                  <a:pt x="15" y="25"/>
                </a:cubicBezTo>
                <a:cubicBezTo>
                  <a:pt x="17" y="21"/>
                  <a:pt x="25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40" y="19"/>
                  <a:pt x="46" y="21"/>
                  <a:pt x="48" y="24"/>
                </a:cubicBezTo>
                <a:cubicBezTo>
                  <a:pt x="49" y="25"/>
                  <a:pt x="49" y="27"/>
                  <a:pt x="49" y="27"/>
                </a:cubicBezTo>
                <a:cubicBezTo>
                  <a:pt x="48" y="31"/>
                  <a:pt x="50" y="35"/>
                  <a:pt x="53" y="36"/>
                </a:cubicBezTo>
                <a:cubicBezTo>
                  <a:pt x="55" y="37"/>
                  <a:pt x="57" y="36"/>
                  <a:pt x="58" y="36"/>
                </a:cubicBezTo>
                <a:cubicBezTo>
                  <a:pt x="59" y="45"/>
                  <a:pt x="60" y="56"/>
                  <a:pt x="62" y="67"/>
                </a:cubicBezTo>
                <a:cubicBezTo>
                  <a:pt x="61" y="65"/>
                  <a:pt x="59" y="63"/>
                  <a:pt x="58" y="62"/>
                </a:cubicBezTo>
                <a:close/>
                <a:moveTo>
                  <a:pt x="235" y="32"/>
                </a:moveTo>
                <a:cubicBezTo>
                  <a:pt x="232" y="35"/>
                  <a:pt x="227" y="38"/>
                  <a:pt x="223" y="40"/>
                </a:cubicBezTo>
                <a:cubicBezTo>
                  <a:pt x="211" y="46"/>
                  <a:pt x="203" y="53"/>
                  <a:pt x="194" y="62"/>
                </a:cubicBezTo>
                <a:cubicBezTo>
                  <a:pt x="193" y="63"/>
                  <a:pt x="192" y="65"/>
                  <a:pt x="190" y="66"/>
                </a:cubicBezTo>
                <a:cubicBezTo>
                  <a:pt x="192" y="56"/>
                  <a:pt x="193" y="45"/>
                  <a:pt x="194" y="36"/>
                </a:cubicBezTo>
                <a:cubicBezTo>
                  <a:pt x="196" y="36"/>
                  <a:pt x="197" y="37"/>
                  <a:pt x="199" y="36"/>
                </a:cubicBezTo>
                <a:cubicBezTo>
                  <a:pt x="203" y="35"/>
                  <a:pt x="205" y="31"/>
                  <a:pt x="203" y="27"/>
                </a:cubicBezTo>
                <a:cubicBezTo>
                  <a:pt x="203" y="27"/>
                  <a:pt x="203" y="25"/>
                  <a:pt x="204" y="24"/>
                </a:cubicBezTo>
                <a:cubicBezTo>
                  <a:pt x="206" y="21"/>
                  <a:pt x="212" y="19"/>
                  <a:pt x="220" y="19"/>
                </a:cubicBezTo>
                <a:cubicBezTo>
                  <a:pt x="220" y="19"/>
                  <a:pt x="220" y="19"/>
                  <a:pt x="220" y="19"/>
                </a:cubicBezTo>
                <a:cubicBezTo>
                  <a:pt x="227" y="19"/>
                  <a:pt x="235" y="21"/>
                  <a:pt x="237" y="25"/>
                </a:cubicBezTo>
                <a:cubicBezTo>
                  <a:pt x="238" y="26"/>
                  <a:pt x="239" y="28"/>
                  <a:pt x="235" y="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 flipH="1">
            <a:off x="7372924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25" name="AutoShape 25"/>
          <p:cNvSpPr/>
          <p:nvPr/>
        </p:nvSpPr>
        <p:spPr>
          <a:xfrm>
            <a:off x="6700601" y="3920210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329936" y="4608938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制定应急预案，组织员工进行应急演练，提高应对突发事件的能力。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10886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应急预案制定与演练</a:t>
            </a:r>
          </a:p>
        </p:txBody>
      </p:sp>
      <p:sp>
        <p:nvSpPr>
          <p:cNvPr id="28" name="AutoShape 28"/>
          <p:cNvSpPr/>
          <p:nvPr/>
        </p:nvSpPr>
        <p:spPr>
          <a:xfrm>
            <a:off x="9035375" y="1691360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129576" y="1776323"/>
            <a:ext cx="1598867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129576" y="1779562"/>
            <a:ext cx="1598867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598016" y="2143131"/>
            <a:ext cx="657320" cy="516065"/>
          </a:xfrm>
          <a:custGeom>
            <a:rect l="l" t="t" r="r" b="b"/>
            <a:pathLst>
              <a:path w="174" h="137">
                <a:moveTo>
                  <a:pt x="16" y="137"/>
                </a:moveTo>
                <a:cubicBezTo>
                  <a:pt x="18" y="134"/>
                  <a:pt x="20" y="133"/>
                  <a:pt x="24" y="133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18" y="120"/>
                  <a:pt x="12" y="104"/>
                  <a:pt x="12" y="87"/>
                </a:cubicBezTo>
                <a:cubicBezTo>
                  <a:pt x="12" y="67"/>
                  <a:pt x="20" y="48"/>
                  <a:pt x="34" y="34"/>
                </a:cubicBezTo>
                <a:cubicBezTo>
                  <a:pt x="48" y="20"/>
                  <a:pt x="67" y="12"/>
                  <a:pt x="87" y="12"/>
                </a:cubicBezTo>
                <a:cubicBezTo>
                  <a:pt x="107" y="12"/>
                  <a:pt x="126" y="20"/>
                  <a:pt x="140" y="34"/>
                </a:cubicBezTo>
                <a:cubicBezTo>
                  <a:pt x="154" y="48"/>
                  <a:pt x="162" y="67"/>
                  <a:pt x="162" y="87"/>
                </a:cubicBezTo>
                <a:cubicBezTo>
                  <a:pt x="162" y="104"/>
                  <a:pt x="157" y="120"/>
                  <a:pt x="146" y="133"/>
                </a:cubicBezTo>
                <a:cubicBezTo>
                  <a:pt x="151" y="133"/>
                  <a:pt x="151" y="133"/>
                  <a:pt x="151" y="133"/>
                </a:cubicBezTo>
                <a:cubicBezTo>
                  <a:pt x="154" y="133"/>
                  <a:pt x="157" y="134"/>
                  <a:pt x="159" y="137"/>
                </a:cubicBezTo>
                <a:cubicBezTo>
                  <a:pt x="162" y="132"/>
                  <a:pt x="165" y="126"/>
                  <a:pt x="168" y="121"/>
                </a:cubicBezTo>
                <a:cubicBezTo>
                  <a:pt x="172" y="110"/>
                  <a:pt x="174" y="99"/>
                  <a:pt x="174" y="87"/>
                </a:cubicBezTo>
                <a:cubicBezTo>
                  <a:pt x="174" y="75"/>
                  <a:pt x="172" y="64"/>
                  <a:pt x="168" y="53"/>
                </a:cubicBezTo>
                <a:cubicBezTo>
                  <a:pt x="163" y="42"/>
                  <a:pt x="157" y="33"/>
                  <a:pt x="149" y="25"/>
                </a:cubicBezTo>
                <a:cubicBezTo>
                  <a:pt x="141" y="17"/>
                  <a:pt x="132" y="11"/>
                  <a:pt x="121" y="6"/>
                </a:cubicBezTo>
                <a:cubicBezTo>
                  <a:pt x="110" y="2"/>
                  <a:pt x="99" y="0"/>
                  <a:pt x="87" y="0"/>
                </a:cubicBezTo>
                <a:cubicBezTo>
                  <a:pt x="75" y="0"/>
                  <a:pt x="64" y="2"/>
                  <a:pt x="53" y="6"/>
                </a:cubicBezTo>
                <a:cubicBezTo>
                  <a:pt x="43" y="11"/>
                  <a:pt x="34" y="17"/>
                  <a:pt x="26" y="25"/>
                </a:cubicBezTo>
                <a:cubicBezTo>
                  <a:pt x="18" y="33"/>
                  <a:pt x="11" y="42"/>
                  <a:pt x="7" y="53"/>
                </a:cubicBezTo>
                <a:cubicBezTo>
                  <a:pt x="2" y="64"/>
                  <a:pt x="0" y="75"/>
                  <a:pt x="0" y="87"/>
                </a:cubicBezTo>
                <a:cubicBezTo>
                  <a:pt x="0" y="99"/>
                  <a:pt x="2" y="110"/>
                  <a:pt x="7" y="121"/>
                </a:cubicBezTo>
                <a:cubicBezTo>
                  <a:pt x="9" y="126"/>
                  <a:pt x="12" y="132"/>
                  <a:pt x="16" y="13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9666311" y="2209806"/>
            <a:ext cx="522351" cy="435102"/>
          </a:xfrm>
          <a:custGeom>
            <a:rect l="l" t="t" r="r" b="b"/>
            <a:pathLst>
              <a:path w="138" h="115">
                <a:moveTo>
                  <a:pt x="110" y="115"/>
                </a:moveTo>
                <a:cubicBezTo>
                  <a:pt x="121" y="115"/>
                  <a:pt x="121" y="115"/>
                  <a:pt x="121" y="115"/>
                </a:cubicBezTo>
                <a:cubicBezTo>
                  <a:pt x="132" y="102"/>
                  <a:pt x="138" y="86"/>
                  <a:pt x="138" y="69"/>
                </a:cubicBezTo>
                <a:cubicBezTo>
                  <a:pt x="138" y="50"/>
                  <a:pt x="131" y="33"/>
                  <a:pt x="118" y="20"/>
                </a:cubicBezTo>
                <a:cubicBezTo>
                  <a:pt x="105" y="7"/>
                  <a:pt x="88" y="0"/>
                  <a:pt x="69" y="0"/>
                </a:cubicBezTo>
                <a:cubicBezTo>
                  <a:pt x="51" y="0"/>
                  <a:pt x="33" y="7"/>
                  <a:pt x="20" y="20"/>
                </a:cubicBezTo>
                <a:cubicBezTo>
                  <a:pt x="7" y="33"/>
                  <a:pt x="0" y="50"/>
                  <a:pt x="0" y="69"/>
                </a:cubicBezTo>
                <a:cubicBezTo>
                  <a:pt x="0" y="86"/>
                  <a:pt x="6" y="102"/>
                  <a:pt x="18" y="115"/>
                </a:cubicBezTo>
                <a:cubicBezTo>
                  <a:pt x="28" y="115"/>
                  <a:pt x="28" y="115"/>
                  <a:pt x="28" y="115"/>
                </a:cubicBezTo>
                <a:cubicBezTo>
                  <a:pt x="27" y="114"/>
                  <a:pt x="26" y="113"/>
                  <a:pt x="26" y="112"/>
                </a:cubicBezTo>
                <a:cubicBezTo>
                  <a:pt x="14" y="101"/>
                  <a:pt x="8" y="85"/>
                  <a:pt x="8" y="69"/>
                </a:cubicBezTo>
                <a:cubicBezTo>
                  <a:pt x="8" y="52"/>
                  <a:pt x="14" y="37"/>
                  <a:pt x="26" y="25"/>
                </a:cubicBezTo>
                <a:cubicBezTo>
                  <a:pt x="37" y="14"/>
                  <a:pt x="53" y="7"/>
                  <a:pt x="69" y="7"/>
                </a:cubicBezTo>
                <a:cubicBezTo>
                  <a:pt x="86" y="7"/>
                  <a:pt x="101" y="14"/>
                  <a:pt x="113" y="25"/>
                </a:cubicBezTo>
                <a:cubicBezTo>
                  <a:pt x="124" y="37"/>
                  <a:pt x="131" y="52"/>
                  <a:pt x="131" y="69"/>
                </a:cubicBezTo>
                <a:cubicBezTo>
                  <a:pt x="131" y="85"/>
                  <a:pt x="124" y="101"/>
                  <a:pt x="113" y="112"/>
                </a:cubicBezTo>
                <a:cubicBezTo>
                  <a:pt x="112" y="113"/>
                  <a:pt x="111" y="114"/>
                  <a:pt x="110" y="1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431328" y="2656052"/>
            <a:ext cx="990790" cy="358902"/>
          </a:xfrm>
          <a:custGeom>
            <a:rect l="l" t="t" r="r" b="b"/>
            <a:pathLst>
              <a:path w="262" h="95">
                <a:moveTo>
                  <a:pt x="259" y="84"/>
                </a:moveTo>
                <a:cubicBezTo>
                  <a:pt x="224" y="59"/>
                  <a:pt x="224" y="59"/>
                  <a:pt x="224" y="59"/>
                </a:cubicBezTo>
                <a:cubicBezTo>
                  <a:pt x="259" y="35"/>
                  <a:pt x="259" y="35"/>
                  <a:pt x="259" y="35"/>
                </a:cubicBezTo>
                <a:cubicBezTo>
                  <a:pt x="261" y="33"/>
                  <a:pt x="262" y="30"/>
                  <a:pt x="261" y="28"/>
                </a:cubicBezTo>
                <a:cubicBezTo>
                  <a:pt x="261" y="25"/>
                  <a:pt x="258" y="23"/>
                  <a:pt x="256" y="23"/>
                </a:cubicBezTo>
                <a:cubicBezTo>
                  <a:pt x="201" y="23"/>
                  <a:pt x="201" y="23"/>
                  <a:pt x="201" y="23"/>
                </a:cubicBezTo>
                <a:cubicBezTo>
                  <a:pt x="201" y="6"/>
                  <a:pt x="201" y="6"/>
                  <a:pt x="201" y="6"/>
                </a:cubicBezTo>
                <a:cubicBezTo>
                  <a:pt x="201" y="3"/>
                  <a:pt x="198" y="0"/>
                  <a:pt x="195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4" y="0"/>
                  <a:pt x="62" y="3"/>
                  <a:pt x="62" y="6"/>
                </a:cubicBezTo>
                <a:cubicBezTo>
                  <a:pt x="62" y="23"/>
                  <a:pt x="62" y="23"/>
                  <a:pt x="6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4" y="23"/>
                  <a:pt x="2" y="25"/>
                  <a:pt x="1" y="28"/>
                </a:cubicBezTo>
                <a:cubicBezTo>
                  <a:pt x="0" y="30"/>
                  <a:pt x="1" y="33"/>
                  <a:pt x="3" y="35"/>
                </a:cubicBezTo>
                <a:cubicBezTo>
                  <a:pt x="39" y="59"/>
                  <a:pt x="39" y="59"/>
                  <a:pt x="39" y="59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5"/>
                  <a:pt x="1" y="88"/>
                  <a:pt x="1" y="91"/>
                </a:cubicBezTo>
                <a:cubicBezTo>
                  <a:pt x="2" y="93"/>
                  <a:pt x="5" y="95"/>
                  <a:pt x="7" y="95"/>
                </a:cubicBezTo>
                <a:cubicBezTo>
                  <a:pt x="84" y="95"/>
                  <a:pt x="84" y="95"/>
                  <a:pt x="84" y="95"/>
                </a:cubicBezTo>
                <a:cubicBezTo>
                  <a:pt x="87" y="95"/>
                  <a:pt x="90" y="92"/>
                  <a:pt x="90" y="89"/>
                </a:cubicBezTo>
                <a:cubicBezTo>
                  <a:pt x="90" y="72"/>
                  <a:pt x="90" y="72"/>
                  <a:pt x="90" y="72"/>
                </a:cubicBezTo>
                <a:cubicBezTo>
                  <a:pt x="172" y="72"/>
                  <a:pt x="172" y="72"/>
                  <a:pt x="172" y="72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72" y="92"/>
                  <a:pt x="175" y="95"/>
                  <a:pt x="179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8" y="95"/>
                  <a:pt x="260" y="93"/>
                  <a:pt x="261" y="91"/>
                </a:cubicBezTo>
                <a:cubicBezTo>
                  <a:pt x="262" y="88"/>
                  <a:pt x="261" y="85"/>
                  <a:pt x="259" y="84"/>
                </a:cubicBezTo>
                <a:close/>
                <a:moveTo>
                  <a:pt x="78" y="83"/>
                </a:moveTo>
                <a:cubicBezTo>
                  <a:pt x="27" y="83"/>
                  <a:pt x="27" y="83"/>
                  <a:pt x="27" y="83"/>
                </a:cubicBezTo>
                <a:cubicBezTo>
                  <a:pt x="53" y="64"/>
                  <a:pt x="53" y="64"/>
                  <a:pt x="53" y="64"/>
                </a:cubicBezTo>
                <a:cubicBezTo>
                  <a:pt x="55" y="63"/>
                  <a:pt x="56" y="61"/>
                  <a:pt x="56" y="59"/>
                </a:cubicBezTo>
                <a:cubicBezTo>
                  <a:pt x="56" y="57"/>
                  <a:pt x="55" y="56"/>
                  <a:pt x="53" y="54"/>
                </a:cubicBezTo>
                <a:cubicBezTo>
                  <a:pt x="27" y="36"/>
                  <a:pt x="27" y="36"/>
                  <a:pt x="2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69"/>
                  <a:pt x="64" y="72"/>
                  <a:pt x="68" y="72"/>
                </a:cubicBezTo>
                <a:cubicBezTo>
                  <a:pt x="78" y="72"/>
                  <a:pt x="78" y="72"/>
                  <a:pt x="78" y="72"/>
                </a:cubicBezTo>
                <a:lnTo>
                  <a:pt x="78" y="83"/>
                </a:lnTo>
                <a:close/>
                <a:moveTo>
                  <a:pt x="74" y="60"/>
                </a:moveTo>
                <a:cubicBezTo>
                  <a:pt x="74" y="12"/>
                  <a:pt x="74" y="12"/>
                  <a:pt x="74" y="12"/>
                </a:cubicBezTo>
                <a:cubicBezTo>
                  <a:pt x="188" y="12"/>
                  <a:pt x="188" y="12"/>
                  <a:pt x="188" y="12"/>
                </a:cubicBezTo>
                <a:cubicBezTo>
                  <a:pt x="188" y="60"/>
                  <a:pt x="188" y="60"/>
                  <a:pt x="188" y="60"/>
                </a:cubicBezTo>
                <a:lnTo>
                  <a:pt x="74" y="60"/>
                </a:lnTo>
                <a:close/>
                <a:moveTo>
                  <a:pt x="185" y="83"/>
                </a:moveTo>
                <a:cubicBezTo>
                  <a:pt x="185" y="72"/>
                  <a:pt x="185" y="72"/>
                  <a:pt x="185" y="72"/>
                </a:cubicBezTo>
                <a:cubicBezTo>
                  <a:pt x="195" y="72"/>
                  <a:pt x="195" y="72"/>
                  <a:pt x="195" y="72"/>
                </a:cubicBezTo>
                <a:cubicBezTo>
                  <a:pt x="198" y="72"/>
                  <a:pt x="201" y="69"/>
                  <a:pt x="201" y="6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36" y="36"/>
                  <a:pt x="236" y="36"/>
                  <a:pt x="236" y="36"/>
                </a:cubicBezTo>
                <a:cubicBezTo>
                  <a:pt x="209" y="54"/>
                  <a:pt x="209" y="54"/>
                  <a:pt x="209" y="54"/>
                </a:cubicBezTo>
                <a:cubicBezTo>
                  <a:pt x="208" y="56"/>
                  <a:pt x="207" y="57"/>
                  <a:pt x="207" y="59"/>
                </a:cubicBezTo>
                <a:cubicBezTo>
                  <a:pt x="207" y="61"/>
                  <a:pt x="208" y="63"/>
                  <a:pt x="209" y="64"/>
                </a:cubicBezTo>
                <a:cubicBezTo>
                  <a:pt x="236" y="83"/>
                  <a:pt x="236" y="83"/>
                  <a:pt x="236" y="83"/>
                </a:cubicBezTo>
                <a:lnTo>
                  <a:pt x="185" y="8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9828235" y="2338489"/>
            <a:ext cx="201644" cy="260414"/>
          </a:xfrm>
          <a:custGeom>
            <a:rect l="l" t="t" r="r" b="b"/>
            <a:pathLst>
              <a:path w="52" h="69">
                <a:moveTo>
                  <a:pt x="0" y="53"/>
                </a:moveTo>
                <a:cubicBezTo>
                  <a:pt x="0" y="69"/>
                  <a:pt x="0" y="69"/>
                  <a:pt x="0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53"/>
                  <a:pt x="53" y="53"/>
                  <a:pt x="53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0"/>
                  <a:pt x="39" y="0"/>
                  <a:pt x="3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4"/>
                  <a:pt x="15" y="7"/>
                  <a:pt x="13" y="8"/>
                </a:cubicBezTo>
                <a:cubicBezTo>
                  <a:pt x="11" y="9"/>
                  <a:pt x="5" y="9"/>
                  <a:pt x="0" y="9"/>
                </a:cubicBezTo>
                <a:cubicBezTo>
                  <a:pt x="0" y="24"/>
                  <a:pt x="0" y="24"/>
                  <a:pt x="0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53"/>
                  <a:pt x="14" y="53"/>
                  <a:pt x="14" y="53"/>
                </a:cubicBez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>
            <a:off x="9926772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36" name="AutoShape 36"/>
          <p:cNvSpPr/>
          <p:nvPr/>
        </p:nvSpPr>
        <p:spPr>
          <a:xfrm>
            <a:off x="9273500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8883784" y="4608938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关注员工职业健康，提供必要的防护措施，降低职业病的发生率。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864734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职业健康管理</a:t>
            </a:r>
          </a:p>
        </p:txBody>
      </p:sp>
      <p:sp>
        <p:nvSpPr>
          <p:cNvPr id="39" name="AutoShape 3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质量标准制定与执行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制定产品质量标准，监督员工严格执行，确保产品质量。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质量检验与控制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对产品进行质量检验，控制不合格品的产生，提高产品合格率。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质量改进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分析质量问题，提出改进措施，持续提高产品质量。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客户反馈处理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及时处理客户反馈，与客户保持良好沟通，提升客户满意度。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质量保证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生产进度问题是车间班长经常面临的问题之一，它涉及到生产计划的安排、生产进度的把控以及生产过程中的协调。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2023年，我们遇到了多次生产进度问题，主要原因是生产计划的不合理、设备故障以及人员协调不当。为了解决这个问题，我们采取了以下措施：重新调整生产计划，优化工作流程，加强设备维护和保养，提高人员协调和沟通能力。通过这些措施，我们有效地提高了生产效率，确保了生产进度的顺利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生产进度问题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https://d.book118.com/316004153050010041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2024-09-08T02:18:02.397</cp:lastPrinted>
  <dcterms:created xsi:type="dcterms:W3CDTF">2024-09-07T18:18:02Z</dcterms:created>
  <dcterms:modified xsi:type="dcterms:W3CDTF">2024-09-07T18:18:04Z</dcterms:modified>
</cp:coreProperties>
</file>