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266DA-84E0-4055-A794-F1DF71B6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34484-CBB3-42D3-B75E-BFDB1C0DD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7CD90-CC0F-4738-9E03-59567B32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CA7D1-66EA-4DFF-A088-7CBF45A3F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DD7A8A-F3DF-4967-A019-4ACCA85DB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9A2F3-0BCE-4FDB-927B-C8F23664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F06B0-F414-4E58-8B52-66AA30888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1B5FA-8E6B-4E08-97A6-CA3E97B1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E4D79-A682-4A03-AF78-253CA26B7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AFF95-FE41-45C7-B109-75A7839E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87C67-FD16-43A8-A067-FA5BF94F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042321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《龙福公司事故》ppt课件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事故处理和救援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事故教训和预防措施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事故责任追究和法律后果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案例总结和启示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XXXX年XX月XX日下午X点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龙福公司内部化学实验室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82" r="163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事故涉及多个化学反应，导致大量有毒气体释放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事故造成多人受伤，部分人员中毒，附近居民紧急疏散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事故的规模和影响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实验操作失误，导致化学反应失控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实验员在操作过程中未能按照规定程序进行，导致化学试剂混合不当，产生大量有毒气体。事故发生后，实验室人员迅速启动应急预案，疏散人员并通知救援队伍。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事故的起因和经过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设备长时间未进行维护和更新，导致设备性能下降，容易出现故障。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设备没有得到及时的维护和保养，导致设备故障频发。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员工在操作过程中没有严格遵守操作规程，导致误操作引发事故。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员工对设备的操作不熟练，缺乏必要的安全知识和技能，容易发生操作失误。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安全制度不健全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公司安全管理制度不完善，缺乏有效的安全监督和检查机制。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安全意识淡薄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员工对安全问题缺乏足够的重视，安全意识薄弱，容易忽视安全操作规程。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不可抗力的自然灾害如地震、洪水等也可能导致事故发生。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某些未知因素也可能导致事故发生，需要进一步调查和分析。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其他未知因素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事故处理和救援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在事故发生后，应迅速启动公司应急预案，成立事故应急指挥部，组织抢险救援工作。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立即启动应急预案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切断事故源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为防止事故扩大，应立即切断事故源，如关闭相关设备、停止作业等。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确保现场人员安全撤离，避免事态恶化。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紧急处置措施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救援行动和医疗救治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救援人员进入事故现场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组织专业救援人员进入事故现场，进行救援工作。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医疗救治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及时将受伤人员送往医院救治，确保受伤人员得到有效救治。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为受影响人员提供心理疏导，帮助他们度过难关。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https://d.book118.com/316004232144010040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2024-09-07T03:17:17.082</cp:lastPrinted>
  <dcterms:created xsi:type="dcterms:W3CDTF">2024-09-06T19:17:17Z</dcterms:created>
  <dcterms:modified xsi:type="dcterms:W3CDTF">2024-09-06T19:17:19Z</dcterms:modified>
</cp:coreProperties>
</file>