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E8385-62F9-4598-880A-990C2B448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EF784-3C49-4C6C-9F54-2C6C2AD56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BB155-EE62-4C15-9915-CDB263E90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C36E66-9D6B-4146-ABB2-2F81ECD24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F7D30A-C708-44E9-AD8F-4AC7BB53F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62B3CD-1D2A-44B2-8871-9219AFAC3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7819D0-468C-408B-A17F-95BE013AE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2A61AD-DA6C-46BE-B612-D4C1D3FFE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07BB73-D87C-4DD4-B37F-543FEC149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38258-DB07-4DC6-A783-96AE2F7FB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4FDED2-0219-475C-B596-C1533BE6A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100240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护理服务明星演讲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护理服务明星的荣誉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护理服务明星的成就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护理服务明星的经验分享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护理服务明星的未来展望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护理服务明星是指在护理工作中表现优秀、受到患者和同事认可的优秀护理人员。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演讲主题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本次演讲的主题为“护理服务明星的成长与奉献”，旨在分享护理服务明星在职业生涯中的成长经历、奉献精神和护理经验，激励更多的护理人员不断提升自身素质，为患者提供更好的护理服务。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88" r="25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传递正能量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提升职业素养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加强团队凝聚力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778" r="6778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444" r="3444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演讲目的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通过分享护理服务明星的优秀事迹和奉献精神，传递正能量，激发全体护理人员的工作热情和奉献精神。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通过分享护理服务明星的成长经历和经验，引导全体护理人员不断学习、进步，提升自身的职业素养和护理技能。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通过分享护理服务明星的团队精神和协作意识，加强全体护理人员的团队凝聚力和协作能力，共同为患者的健康保驾护航。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护理服务明星的荣誉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职业素养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评选标准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具备扎实的护理知识和技能，能够提供高质量的护理服务。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具备良好的沟通技巧，能够与患者及其家属建立良好的沟通关系。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具备高度的责任心和职业道德，能够始终以患者为中心，提供人性化的护理服务。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具备团队合作精神，能够与其他医护人员协作，共同提升护理服务质量。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290" r="192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评选流程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由医院领导、医护人员、患者及其家属等提名候选人。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根据评选标准对候选人进行初步筛选。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由专业评委对初选入围者进行评审，最终确定获奖名单。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在年度护理服务明星颁奖典礼上颁发荣誉证书和奖杯。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提名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初选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颁奖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27430" y="421747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获得荣誉证书和奖杯，成为护理服务领域的佼佼者。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45234" y="1976904"/>
            <a:ext cx="2591506" cy="144257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获得医院和社会的认可和赞誉，提升个人和医院的形象。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30720" y="421747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有机会参加各类护理学术交流活动，提升自己的专业素养和技能水平。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39860" y="1960294"/>
            <a:ext cx="2590800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在职业生涯中获得更多的发展机会，为医院和患者提供更好的护理服务。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明星荣誉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护理服务明星的成就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具备扎实的护理技能，能够提供专业、高效的护理服务。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护理流程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83" r="16583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熟练掌握护理流程，能够快速应对紧急情况，确保患者安全。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注重护理质量，追求卓越，为患者提供优质的护理服务。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优质护理服务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具备良好的沟通技巧，能够与患者建立良好的关系，提高患者满意度。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125" r="131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4375" b="143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关注患者的需求和感受，积极解决患者的问题和困扰。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关注患者需求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及时收集和处理患者反馈，不断改进护理服务，提高患者满意度。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患者反馈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患者满意度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https://d.book118.com/316010024012010101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2024-09-25T10:32:26.400</cp:lastPrinted>
  <dcterms:created xsi:type="dcterms:W3CDTF">2024-09-25T02:32:26Z</dcterms:created>
  <dcterms:modified xsi:type="dcterms:W3CDTF">2024-09-25T02:32:28Z</dcterms:modified>
</cp:coreProperties>
</file>