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6A73B-A424-4B7F-A83A-6E2201A84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0C28F-1D3F-4CB2-A5EE-1A8A6D0BD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39AD3B-C988-43B8-BCB9-D2A47FC0DC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C90F3F-877F-47AF-A956-DBB15742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38A178-03C6-4821-8695-C2F052612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5A474C-813A-4D36-A2E6-F4C7E3E3F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C5605-14FD-4234-AF61-5CC4CA1F0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F0AE7-7C01-440C-8870-D80FDA5CE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4A985-A358-48C4-A854-0CBBD790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7E1B4-57A2-4539-9EBF-D0BCE757B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EF114B-C4EE-491B-B46C-CEAAEB882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011233041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控制的方法和技术管理学马工程\n## 1.控制理论的基本概念及应用\n### 1.1控制理论的发展历程及其重要性\n### 1.2控制系统的组成及分类\n### 1.3控制理论在工程项目管理中的应用案例\n## 2.控制方法的分类及选择\n### 2.1基于反馈的控制方法及其特点\n### 2.2基于前馈的控制方法及其特点\n### 2.3基于模型的控制方法及其特点\n### 2.4控制方法的选择依据及案例分析\n## 3.控制技术的应用与实践\n### 3.1自动化控制技术在工程项目管理中的应用\n### 3.2信息化控制技术在工程项目管理中的应用\n### 3.3人工智能技术在工程项目管理中的应用\n### 3.4控制技术的实施策略及案例分析\n## 4.控制效果的评估与持续改进\n### 4.1控制效果评估的方法和标准\n### 4.2控制效果的持续改进策略及案例分析\n### 4.3工程项目管理中控制效果的监测与调整\n## 5.控制方法和技术管理学的未来发展趋势\n### 5.1控制方法的发展趋势及其对工程项目管理的影响\n### 5.2技术管理学的发展趋势及其对控制方法的影响\n### 5.3未来工程项目管理的挑战与机遇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5700"/>
              <a:t>控制的方法和技术管理学马工程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控制理论的基本概念及应用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52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控制理论的发展历程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早期的控制理论：以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反馈控制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为主，主要应用于机械领域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中期的控制理论：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前馈控制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自适应控制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逐渐兴起，应用于自动化领域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现代的控制理论：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模型预测控制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神经网络控制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等高级控制方法的出现，应用于各个领域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控制理论的重要性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提高系统的稳定性和可靠性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降低系统的成本和复杂性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提高系统的性能和效率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控制理论的发展历程及其重要性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8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29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30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3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控制系统的组成</a:t>
                </a:r>
                <a:endParaRPr/>
              </a:p>
            </p:txBody>
          </p:sp>
          <p:sp>
            <p:nvSpPr>
              <p:cNvPr id="235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被控对象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：需要被控制的系统或设备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：根据被控对象的特性，制定控制策略的设备或系统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：用于检测被控对象状态的设备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：根据控制器的指令，执行相应动作的设备</a:t>
                </a:r>
                <a:endParaRPr/>
              </a:p>
            </p:txBody>
          </p:sp>
        </p:grpSp>
        <p:grpSp>
          <p:nvGrpSpPr>
            <p:cNvPr id="236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3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控制系统的分类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开环控制系统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：控制器根据预设的控制策略进行控制，不受被控对象反馈的影响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闭环控制系统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：控制器根据被控对象的反馈信息进行控制，能够自动调整控制策略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自适应控制系统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：能够根据被控对象的变化，自动调整控制策略</a:t>
                </a:r>
                <a:endParaRPr/>
              </a:p>
            </p:txBody>
          </p:sp>
          <p:sp>
            <p:nvSpPr>
              <p:cNvPr id="239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2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控制系统的组成及分类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成本控制：确保项目在预算范围内完成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时间控制：确保项目按照预定的时间表进行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质量控制：确保项目的成果达到预期的质量标准</a:t>
                </a:r>
                <a:endParaRPr/>
              </a:p>
            </p:txBody>
          </p:sp>
          <p:sp>
            <p:nvSpPr>
              <p:cNvPr id="24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工程项目管理的控制目标</a:t>
                </a:r>
                <a:endParaRPr/>
              </a:p>
            </p:txBody>
          </p:sp>
          <p:sp>
            <p:nvSpPr>
              <p:cNvPr id="24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预算控制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成本跟踪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等方法，确保项目成本在预算范围内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进度计划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关键路径法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等方法，确保项目按照预定的时间表进行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质量标准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质量检测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等方法，确保项目的成果达到预期的质量标准</a:t>
                </a:r>
                <a:endParaRPr/>
              </a:p>
            </p:txBody>
          </p:sp>
          <p:sp>
            <p:nvSpPr>
              <p:cNvPr id="25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控制理论在工程项目管理中的应用</a:t>
                </a:r>
                <a:endParaRPr/>
              </a:p>
            </p:txBody>
          </p:sp>
          <p:sp>
            <p:nvSpPr>
              <p:cNvPr id="25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控制理论在工程项目管理中的应用案例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控制方法的分类及选择</a:t>
            </a:r>
            <a:endParaRPr/>
          </a:p>
        </p:txBody>
      </p:sp>
      <p:sp>
        <p:nvSpPr>
          <p:cNvPr id="25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6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基于反馈的控制方法及其特点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组合 26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组合 26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基于反馈的控制方法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反馈控制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：通过将被控对象的输出反馈到输入端，与期望输出进行比较，从而调整控制策略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自适应控制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：能够根据被控对象的变化，自动调整控制策略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组合 26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基于反馈的控制方法的特点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能够实现系统的自动调整，提高系统的稳定性和可靠性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能够根据被控对象的变化，实时调整控制策略，提高系统的性能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基于前馈的控制方法</a:t>
                </a:r>
                <a:endParaRPr/>
              </a:p>
            </p:txBody>
          </p:sp>
          <p:sp>
            <p:nvSpPr>
              <p:cNvPr id="2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前馈控制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：通过预测被控对象的未来状态，提前调整控制策略，减少误差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模型预测控制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：基于被控对象的数学模型，预测未来的输出，从而制定控制策略</a:t>
                </a:r>
                <a:endParaRPr/>
              </a:p>
            </p:txBody>
          </p:sp>
          <p:sp>
            <p:nvSpPr>
              <p:cNvPr id="2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基于前馈的控制方法的特点</a:t>
                </a:r>
                <a:endParaRPr/>
              </a:p>
            </p:txBody>
          </p:sp>
          <p:sp>
            <p:nvSpPr>
              <p:cNvPr id="2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能够提前预测和减少误差，提高系统的稳定性和性能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需要建立被控对象的数学模型，对模型精度要求较高</a:t>
                </a:r>
                <a:endParaRPr/>
              </a:p>
            </p:txBody>
          </p:sp>
          <p:sp>
            <p:nvSpPr>
              <p:cNvPr id="2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基于前馈的控制方法及其特点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基于模型的控制方法及其特点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4" name="组合 29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5" name="组合 29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基于模型的控制方法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模型预测控制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：基于被控对象的数学模型，预测未来的输出，从而制定控制策略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神经网络控制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：利用神经网络模型，对被控对象进行建模和控制</a:t>
                </a:r>
                <a:endParaRPr/>
              </a:p>
            </p:txBody>
          </p:sp>
          <p:pic>
            <p:nvPicPr>
              <p:cNvPr id="2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0" name="组合 29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基于模型的控制方法的特点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能够实现精确控制，提高系统的性能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需要建立被控对象的数学模型，对模型精度要求较高</a:t>
                </a:r>
                <a:endParaRPr/>
              </a:p>
            </p:txBody>
          </p:sp>
          <p:pic>
            <p:nvPicPr>
              <p:cNvPr id="3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控制方法的选择依据</a:t>
                </a:r>
                <a:endParaRPr/>
              </a:p>
            </p:txBody>
          </p:sp>
          <p:sp>
            <p:nvSpPr>
              <p:cNvPr id="1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系统稳定性：选择能够提高系统稳定性的控制方法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系统性能：选择能够提高系统性能的控制方法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系统复杂性：选择能够降低系统复杂性的控制方法</a:t>
                </a:r>
                <a:endParaRPr/>
              </a:p>
            </p:txBody>
          </p:sp>
          <p:sp>
            <p:nvSpPr>
              <p:cNvPr id="1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控制方法选择的案例分析</a:t>
                </a:r>
                <a:endParaRPr/>
              </a:p>
            </p:txBody>
          </p:sp>
          <p:sp>
            <p:nvSpPr>
              <p:cNvPr id="1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航天器控制系统：采用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自适应控制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，根据航天器的变化，自动调整控制策略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化工生产过程：采用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模型预测控制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，实现精确控制，提高产品质量</a:t>
                </a:r>
                <a:endParaRPr/>
              </a:p>
            </p:txBody>
          </p:sp>
          <p:sp>
            <p:nvSpPr>
              <p:cNvPr id="2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控制方法的选择依据及案例分析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控制技术的应用与实践</a:t>
            </a:r>
            <a:endParaRPr/>
          </a:p>
        </p:txBody>
      </p:sp>
      <p:sp>
        <p:nvSpPr>
          <p:cNvPr id="2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自动化控制技术的应用</a:t>
                </a:r>
                <a:endParaRPr/>
              </a:p>
            </p:txBody>
          </p:sp>
          <p:sp>
            <p:nvSpPr>
              <p:cNvPr id="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传感器技术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：用于检测被控对象的状态，为控制提供数据支持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执行器技术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：根据控制器的指令，执行相应动作，实现自动控制</a:t>
                </a:r>
                <a:endParaRPr/>
              </a:p>
            </p:txBody>
          </p:sp>
          <p:sp>
            <p:nvSpPr>
              <p:cNvPr id="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自动化控制技术在工程项目管理中的应用案例</a:t>
                </a:r>
                <a:endParaRPr/>
              </a:p>
            </p:txBody>
          </p:sp>
          <p:sp>
            <p:nvSpPr>
              <p:cNvPr id="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智能化建筑施工：采用自动化控制技术，实现施工过程的自动化和智能化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自动化生产线：采用自动化控制技术，提高生产效率和产品质量</a:t>
                </a:r>
                <a:endParaRPr/>
              </a:p>
            </p:txBody>
          </p:sp>
          <p:sp>
            <p:nvSpPr>
              <p:cNvPr id="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自动化控制技术在工程项目管理中的应用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https://d.book118.com/316011233041010052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控制的方法和技术管理学马工程</vt:lpstr>
      <vt:lpstr>控制理论的基本概念及应用</vt:lpstr>
      <vt:lpstr>PowerPoint Presentation</vt:lpstr>
      <vt:lpstr>PowerPoint Presentation</vt:lpstr>
      <vt:lpstr>PowerPoint Presentation</vt:lpstr>
      <vt:lpstr>控制方法的分类及选择</vt:lpstr>
      <vt:lpstr>PowerPoint Presentation</vt:lpstr>
      <vt:lpstr>PowerPoint Presentation</vt:lpstr>
      <vt:lpstr>PowerPoint Presentation</vt:lpstr>
      <vt:lpstr>PowerPoint Presentation</vt:lpstr>
      <vt:lpstr>控制技术的应用与实践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2024-09-18T11:10:06.150</cp:lastPrinted>
  <dcterms:created xsi:type="dcterms:W3CDTF">2024-09-18T03:10:06Z</dcterms:created>
  <dcterms:modified xsi:type="dcterms:W3CDTF">2024-09-18T03:10:08Z</dcterms:modified>
</cp:coreProperties>
</file>