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28A2D6-E19A-4EBA-AFBD-CA909A9962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13730D-0686-40B8-9EE9-7D63FBD1E0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2F1F41-717B-4BB8-AE35-9045387DF6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A4C72B-EEE8-481C-94D0-C9CEB9FF13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ED16650-E795-437A-B058-506FA40C05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E210F31-44EA-4640-B9BD-02EA0AF961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1F14421-A495-49FF-BA0E-68C2E783E6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1A32B5-C5F8-4078-A321-C4CD51DB06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6F4EF6-448D-42D7-99CD-8BEB134336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1A9F78-8CF1-41BF-B8CB-F7A678C598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34EC81-CEDA-4D42-B4ED-E68423562B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6012125032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智能农业对农产品市场营销的影响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智能农业发展现状与趋势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农产品市场营销现状及挑战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智能农业在农产品市场营销中应用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智能农业对农产品市场营销影响分析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成功案例分享与启示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9500" r="29500"/>
          <a:stretch>
            <a:fillRect/>
          </a:stretch>
        </p:blipFill>
        <p:spPr>
          <a:xfrm>
            <a:off x="-484350" y="1584357"/>
            <a:ext cx="4575951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智能农业对农产品市场营销的推动作用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智能农业通过精准化生产、智能化管理、个性化定制等手段，为农产品市场营销提供了新的解决方案和发展机遇。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智能化技术的快速发展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随着物联网、大数据、人工智能等技术的不断进步，智能农业已成为现代农业发展的重要方向。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农产品市场营销的挑战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传统农产品市场营销模式存在信息不对称、流通环节多、效率低下等问题，难以满足消费者日益多样化的需求。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探讨智能农业对农产品市场营销的影响，分析智能农业在农产品市场营销中的应用及优势，提出促进智能农业与农产品市场营销融合发展的对策建议。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研究问题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智能农业如何改变农产品市场营销模式？智能农业在农产品市场营销中有哪些具体应用？如何发挥智能农业在农产品市场营销中的优势？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研究目的和问题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智能农业发展现状与趋势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895" r="16895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农业是利用现代信息技术和智能化装备，实现农业生产全过程的信息感知、智能决策、自动控制和精准管理，以提高农业资源利用率、劳动生产率、土地产出率和农产品质量安全水平的一种新型农业生产方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智能农业具有信息化、自动化、智能化和精准化等特点。它能够实现农业生产环境的智能感知、智能预警、智能决策和智能控制，提高农业生产的精细化、标准化和智能化水平。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智能农业定义及特点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我国智能农业发展迅速，政府和企业纷纷加大投入力度，推动智能农业技术创新和应用。目前，我国已经在农业物联网、农业大数据、精准农业等领域取得重要进展，形成了一批具有自主知识产权的智能农业技术和产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国内发展现状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在智能农业领域的研究和应用起步较早，已经形成了较为成熟的智能农业技术体系。例如，美国利用大数据和人工智能技术，实现了对农场生产环境的实时监测和精准管理；欧洲则注重发展精准农业和有机农业，提高农产品品质和环保水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国外发展现状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国内外智能农业发展现状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658" r="24658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随着人工智能、大数据等技术的不断发展，未来智能农业将实现更高水平的技术创新，如深度学习在农业病虫害识别上的应用、区块链在农产品溯源上的应用等。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跨界融合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智能农业将与互联网、物联网、云计算等产业进行跨界融合，形成全新的农业生产和服务模式，如农业电商平台、智慧农场等。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各国政府将继续加大对智能农业的政策支持力度，推动智能农业技术的研发和应用，提高农业生产效率和农产品质量安全水平。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农产品市场营销现状及挑战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55" r="3145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主要通过农贸市场、超市、农产品批发市场等实体场所进行销售，受地域和时间限制较大。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线下销售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通过电商平台、自建网站、社交媒体等途径进行在线销售，打破了地域限制，但面临着竞争激烈、运营成本高等问题。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线上销售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传统农产品市场营销模式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信息不对称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农产品生产者和消费者之间信息沟通不畅，导致农产品价格波动大，市场不稳定。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农产品标准化程度低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农产品品质和安全性难以保障，影响消费者购买信心和忠诚度。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营销手段单一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传统农产品市场营销手段缺乏创新和多样性，难以满足消费者日益多样化的需求。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当前面临的主要挑战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消费者需求变化对市场营销影响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消费者购买农产品的渠道日益多元化，包括线下农贸市场、超市、线上电商平台、社区团购等，要求农产品销售者具备多渠道销售能力。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购买渠道多元化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消费者对农产品的品质和安全性要求越来越高，对绿色、有机、无公害等认证产品更加青睐。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健康、安全、绿色成为消费趋势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消费者对于农产品的品种、口感、包装等个性化需求增加，要求生产者提供更加定制化的产品和服务。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个性化、定制化需求增加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智能农业在农产品市场营销中应用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通过智能农业技术，如土壤检测、气象监测等，实现精准施肥、灌溉，提高农产品产量和质量。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精准种植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运用智能饲喂、环境监控等技术，提高养殖效率，减少疾病发生，提升产品品质。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自动化养殖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借助物联网、大数据等技术，实现农产品生产全过程可追溯，增强消费者信任度。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农产品溯源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生产环节优化与提质增效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https://d.book118.com/316012125032010051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2024-09-16T21:20:47.522</cp:lastPrinted>
  <dcterms:created xsi:type="dcterms:W3CDTF">2024-09-16T13:20:47Z</dcterms:created>
  <dcterms:modified xsi:type="dcterms:W3CDTF">2024-09-16T13:20:49Z</dcterms:modified>
</cp:coreProperties>
</file>