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64B8B-6A60-4353-ADB7-693915C57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A58B6-51E6-4526-B068-0F42C7BB6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95233-6D82-477D-BA7B-026668803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9F400-B8A1-4CC7-8E0A-74F44FBCD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C4248E-DC23-4B97-A833-353514DEC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132BDB-B2B6-4855-9A41-526473034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DEA1B4-A1D4-488C-88FF-6FCC8D874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D83E0-D039-4BF9-ADEB-4D78EF974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B1F40-CFFD-4BD9-9370-3E4FD4FE9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34B3F-9DAA-4703-B67E-914B4349B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AEEBD-3349-4C4E-A289-0C182FFDE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14133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肝介入治疗的护理\n## 1.肝介入治疗的基本概念与原理\n### 1.1肝介入治疗的定义与发展历程\n### 1.2肝介入治疗的方法与分类\n### 1.3肝介入治疗的作用机制与优点\n## 2.肝介入治疗的适应症与禁忌症\n### 2.1肝介入治疗的适应症\n### 2.2肝介入治疗的禁忌症\n### 2.3肝介入治疗前的评估与准备\n## 3.肝介入治疗的护理配合与注意事项\n### 3.1肝介入治疗前的护理配合\n### 3.2肝介入治疗过程中的护理配合\n### 3.3肝介入治疗后的护理注意事项\n## 4.肝介入治疗后的并发症预防与护理\n### 4.1肝介入治疗后常见并发症的预防\n### 4.2肝介入治疗后并发症的观察与评估\n### 4.3肝介入治疗后并发症的护理措施\n## 5.肝介入治疗患者的心理护理与健康教育\n### 5.1肝介入治疗患者的心理特点与需求\n### 5.2肝介入治疗患者的心理护理策略\n### 5.3肝介入治疗患者的健康教育内容与方法\n## 6.肝介入治疗护理的质量管理与持续改进\n### 6.1肝介入治疗护理的质量控制标准与评价体系\n### 6.2肝介入治疗护理的持续改进策略与方法\n### 6.3肝介入治疗护理的实践经验与案例分析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肝介入治疗的护理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肝介入治疗的基本概念与原理</a:t>
            </a:r>
            <a:endParaRPr/>
          </a:p>
        </p:txBody>
      </p:sp>
      <p:sp>
        <p:nvSpPr>
          <p:cNvPr id="11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1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肝介入治疗是一种微创手术</a:t>
                </a:r>
                <a:endParaRPr/>
              </a:p>
            </p:txBody>
          </p:sp>
          <p:sp>
            <p:nvSpPr>
              <p:cNvPr id="20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的方式进入肝脏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肝脏疾病</a:t>
                </a:r>
                <a:endParaRPr/>
              </a:p>
            </p:txBody>
          </p:sp>
        </p:grpSp>
        <p:grpSp>
          <p:nvGrpSpPr>
            <p:cNvPr id="20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肝介入治疗的发展历程</a:t>
                </a:r>
                <a:endParaRPr/>
              </a:p>
            </p:txBody>
          </p:sp>
          <p:sp>
            <p:nvSpPr>
              <p:cNvPr id="2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开始应用于临床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的发展，逐渐成为一种重要的肝脏疾病治疗手段</a:t>
                </a:r>
                <a:endParaRPr/>
              </a:p>
            </p:txBody>
          </p:sp>
        </p:grpSp>
        <p:grpSp>
          <p:nvGrpSpPr>
            <p:cNvPr id="20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肝介入治疗的优缺点</a:t>
                </a:r>
                <a:endParaRPr/>
              </a:p>
            </p:txBody>
          </p:sp>
          <p:sp>
            <p:nvSpPr>
              <p:cNvPr id="21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：创伤小、恢复快、效果好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：技术要求高、费用较高</a:t>
                </a:r>
                <a:endParaRPr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肝介入治疗的定义与发展历程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肝介入治疗的方法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血管内介入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肝动脉栓塞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肝动脉灌注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非血管内介入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射频消融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微波消融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肝介入治疗的分类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诊断性介入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肝脏疾病，如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肝动脉造影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治疗性介入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肝脏疾病，如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肝癌栓塞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肝介入治疗的方法与分类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肝介入治疗的作用机制与优点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肝介入治疗的作用机制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阻断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灌注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等方式治疗肝脏疾病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肝脏损伤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治疗效果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肝介入治疗的优点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，缩短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生存率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肝介入治疗的适应症与禁忌症</a:t>
            </a:r>
            <a:endParaRPr/>
          </a:p>
        </p:txBody>
      </p:sp>
      <p:sp>
        <p:nvSpPr>
          <p:cNvPr id="24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4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49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50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51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52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54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5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肝脏肿瘤：如肝癌、肝转移癌等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6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5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血管病变：如肝动脉狭窄、门静脉高压等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5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肝脏炎症：如肝硬化、肝炎等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0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61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肝脏外伤：如肝破裂、肝创伤等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肝介入治疗的适应症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肝介入治疗的禁忌症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266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严重肝功能不全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血清胆红素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过高、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凝血功能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异常等</a:t>
                </a:r>
                <a:endParaRPr/>
              </a:p>
            </p:txBody>
          </p:sp>
          <p:cxnSp>
            <p:nvCxnSpPr>
              <p:cNvPr id="270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71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4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严重心功能不全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心功能分级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Ⅲ级以上、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心肌梗死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  <p:grpSp>
          <p:nvGrpSpPr>
            <p:cNvPr id="276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9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出血倾向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血小板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过低、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凝血功能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异常等</a:t>
                </a:r>
                <a:endParaRPr/>
              </a:p>
            </p:txBody>
          </p:sp>
        </p:grpSp>
        <p:grpSp>
          <p:nvGrpSpPr>
            <p:cNvPr id="281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84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88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评估患者的肝功能、心功能、凝血功能等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0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进行影像学检查，如CT、MRI等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2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制定治疗方案，选择合适的介入方法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94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做好术前准备，如皮肤准备、肠道准备等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肝介入治疗前的评估与准备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肝介入治疗的护理配合与注意事项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肝介入治疗前的护理配合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4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向患者及家属解释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手术目的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endParaRPr/>
              </a:p>
            </p:txBody>
          </p:sp>
          <p:cxnSp>
            <p:nvCxnSpPr>
              <p:cNvPr id="18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做好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，减轻患者的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紧张情绪</a:t>
                </a:r>
                <a:endParaRPr/>
              </a:p>
            </p:txBody>
          </p:sp>
        </p:grpSp>
        <p:grpSp>
          <p:nvGrpSpPr>
            <p:cNvPr id="24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5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协助患者完成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3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监测患者的生命体征，如心率、血压、血氧饱和度等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观察患者的穿刺部位，防止出血、感染等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协助医生完成手术操作，提供所需器械及材料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肝介入治疗过程中的护理配合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40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4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观察患者的生命体征，如心率、血压、血氧饱和度等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2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43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4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注意患者的穿刺部位，防止出血、感染等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5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46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47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做好心理护理，减轻患者的疼痛、焦虑等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8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4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肝介入治疗后的护理注意事项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https://d.book118.com/316014133010010050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肝介入治疗的护理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2024-09-15T02:47:06.485</cp:lastPrinted>
  <dcterms:created xsi:type="dcterms:W3CDTF">2024-09-14T18:47:06Z</dcterms:created>
  <dcterms:modified xsi:type="dcterms:W3CDTF">2024-09-14T18:47:08Z</dcterms:modified>
</cp:coreProperties>
</file>