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373046-1670-4D92-AFBE-CF232B500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6A8A04-964A-4B71-9C3B-D0105E405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F4EFDB-02E0-4C06-9802-21F760CD3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EAD36C-4DDD-494E-BD82-596DC8F66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6D6E14-0B0A-4939-930B-B6637C4B99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7EF90D-7AF9-4022-80B0-CF3039DF7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3A27A9-650D-4255-9939-EC87B23C2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CFB876-64B3-42A9-B536-5575DF87F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222817-7361-4D04-8724-E2E4CD57D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6CCCEE-2667-4CD0-ABFB-20BA23A04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86237D-A74F-48A2-9B4B-567CE53DE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014213014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平均水平的统计描述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平均水平概念及意义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测定平均水平基本原则与方法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常见平均水平指标解读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平均水平差异比较分析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平均水平在实际应用中局限性及改进措施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41" r="2484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描述平均水平的重要性和应用场景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阐述本报告的目的和意义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确定报告所涉及的数据范围和时间段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简要介绍数据的来源和处理方法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平均水平概念及意义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37" r="324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881" r="348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平均水平定义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在统计学中，平均水平通常通过计算算术平均数、中位数或众数等统计量来得到。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平均水平是指一组数据的集中趋势或平均值的度量。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716" b="571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平均水平在统计学中地位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平均水平是统计学中最基本、最常用的概念之一。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它是描述数据分布特征的重要参数，能够反映数据的集中趋势和一般水平。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平均水平能够反映一组数据的中心位置或集中趋势。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通过比较不同组数据的平均水平，可以了解它们之间的差异和相似性，进而分析现象的特征和规律。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1504" b="11504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3296" b="13296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平均水平还可以作为预测和决策的依据，为相关领域的研究和实践提供重要参考。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平均水平反映现象集中趋势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测定平均水平基本原则与方法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确保所选取的数据能够全面反映研究对象的平均水平，避免遗漏重要信息。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选取具有代表性的样本数据，以便能够准确推断总体的平均水平。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代表性原则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48" r="1674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确保不同时间、不同空间的数据具有可比性，以便进行横向和纵向比较。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可比性原则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测定原则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将所有数据相加后除以数据个数，适用于数值型数据。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算术平均数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将数据按大小顺序排列后，位于中间位置的数值，适用于顺序数据。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中位数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一组数据中出现次数最多的数值，适用于分类数据。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众数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测定方法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可以从调查、实验、观测等途径获取数据，也可以从已有的数据库或统计资料中获取。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在测定平均水平前，需要对数据进行清洗、整理、转换等处理，以确保数据的准确性和可比性。例如，剔除异常值、缺失值处理、数据转换等。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数据来源与处理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https://d.book118.com/316014213014010045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2024-09-13T17:48:25.508</cp:lastPrinted>
  <dcterms:created xsi:type="dcterms:W3CDTF">2024-09-13T09:48:25Z</dcterms:created>
  <dcterms:modified xsi:type="dcterms:W3CDTF">2024-09-13T09:48:27Z</dcterms:modified>
</cp:coreProperties>
</file>