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66FF9-DDA6-4BF5-B3EE-9C8D5CE1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78AA4-D39E-42CB-B8CA-F2F107948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01119-67B3-4783-8D13-EC961BD9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088DB-4214-45FB-A8B2-F807D8DEC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697C53-DB9C-4CB5-8B4C-DFCBD7127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C5DDD1-3477-4F9C-8ACB-94004C2BE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365511-597E-40E9-81ED-43FFF8B53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EAF86-F8A6-4EEB-9205-9B1CA2CA5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75318-7BCE-41DC-BE94-34CD620B5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17FA5-D87E-44F4-9680-9282C8F8A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E8EE5-C04E-478A-96C0-81C3C4306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15130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新教材高中数学时评价三十六计数原理3时组合的简单应用作业北师大版选择性必修第一册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计数原理基本概念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组合数学基础知识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简单应用问题解析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复杂应用问题探讨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拓展延伸：组合数学在其他领域应用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计数原理基本概念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它包括加法原理和乘法原理，通过这两个原理可以推导出排列组合等计数方法。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计数原理在日常生活和科学研究中有广泛的应用，如概率论、统计学、计算机科学等领域。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计数原理是数学中的一个基本原理，用于解决各种计数问题。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计数原理定义及意义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排列是指从n个不同元素中取出m个元素（m≤n），按照一定的顺序排成一列，称为从n个元素中取出m个元素的一个排列。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组合是指从n个不同元素中取出m个元素（m≤n），不考虑顺序，称为从n个元素中取出m个元素的一个组合。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排列和组合的主要区别在于是否考虑元素的顺序，排列考虑顺序，而组合不考虑顺序。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排列与组合概念区分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对于某几个元素要求相邻的问题，可以先将这几个元素看作一个整体，然后再进行排列。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相邻问题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对于某几个元素要求不相邻的问题，可以先将其他元素排好，然后再将这几个元素插入到空位中。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不相邻问题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对于某几个元素顺序一定的问题，可以先将这几个元素与其他元素一起进行排列，然后除以这几个元素的排列数。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定序问题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对于将元素分成几组的问题，需要注意平均分组和不平均分组的情况，平均分组容易出现重复，需要除以组数的阶乘。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常见计数问题及解决方法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组合数学基础知识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若完成一件事有$n$类不同的方法，且这些方法互不干扰，则完成这件事共有$n$类方法数之和种不同的方法。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若完成一件事需要$n$个步骤，且这些步骤互不干扰，则完成这件事共有$n$个步骤方法数之积种不同的方法。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加法原理和乘法原理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从$n$个不同元素中取出$m(mleq n)$个元素按照一定的顺序排成一列，叫做从$n$个不同元素中取出$m$个元素的一个排列；从$n$个不同元素中取出$m(mleq n)$个元素的所有排列的个数，叫做从$n$个不同元素中取出$m$个元素的排列数。排列数用符号$A_n^m$表示，计算公式为$A_n^m = n(n-1)(n-2)cdots(n-m+1)$。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组合数公式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从$n$个不同元素中取出$m(mleq n)$个元素并成一组，叫做从$n$个不同元素中取出$m$个元素的一个组合；从$n$个不同元素中取出$m(mleq n)$个元素的所有组合的个数，叫做从$n$个不同元素中取出$m$个元素的组合数。组合数用符号$C_n^m$表示，计算公式为$C_n^m = frac{n!}{m!(n-m)!}$。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排列数公式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排列数与组合数公式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组合性质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$C_n^m = C_n^{n-m}$（互补性质）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$C_n^m + C_n^{m-1} = C_{n+1}^m$（递推关系）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组合性质及其证明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$C_n^0 + C_n^1 + \cdots + C_n^n = 2^n$（二项式定理特例）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234" b="3323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组合性质及其证明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证明方法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互补性质证明：由组合数的定义可知，从$n$个元素中选取$m$个元素和从$n$个元素中选取$(n-m)$个元素的组合数是相等的，即证明了互补性质。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推关系证明：考虑一个由$(n+1)$个元素组成的集合，从中选取$m$个元素。这可以分为两种情况：包含特定元素和不包含特定元素。包含特定元素的选取方式有$C_n^{m-1}$种，不包含特定元素的选取方式有$C_n^m$种。因此，总的选取方式为$C_n^{m-1} + C_n^m = C_{n+1}^m$，即证明了递推关系。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二项式定理特例证明：考虑二项式定理$(a+b)^n = sum_{k=0}^n C_n^k a^{n-k} b^k$，当$a=b=1$时，得到$(1+1)^n = sum_{k=0}^n C_n^k = 2^n$，即证明了二项式定理特例。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组合性质及其证明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简单应用问题解析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抽奖问题中组合应用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抽奖问题概述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在抽奖活动中，通常需要从多个参与者中抽取一定数量的获奖者，这就涉及到了组合的应用。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抽奖问题的组合计算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在抽奖问题中，组合的计算通常涉及到“从n个不同元素中取出m个元素”的情况，可以使用组合公式C(n,m)进行计算。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抽奖问题的实际应用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例如，在一个有100个参与者的抽奖活动中，需要抽取5名获奖者，那么就可以使用组合公式C(100,5)来计算获奖者的可能组合数。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https://d.book118.com/316015130034010054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2024-09-21T05:16:26.156</cp:lastPrinted>
  <dcterms:created xsi:type="dcterms:W3CDTF">2024-09-20T21:16:26Z</dcterms:created>
  <dcterms:modified xsi:type="dcterms:W3CDTF">2024-09-20T21:16:28Z</dcterms:modified>
</cp:coreProperties>
</file>