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D20AA-36B3-4096-8AD0-7BCD465F8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DFD4B-2992-4581-B014-034764E90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DDD98-A062-4DB7-8C72-0A8C3CAB5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799C2-D0B9-43F7-8935-F23605732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9CAA62-D5AF-4C8F-92F6-207454363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2CD7F7-DBAC-4E47-ADC6-E7E06A2C4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781550-A7FF-4080-9752-250C62F79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00FF3F-259C-416C-934B-3145923C3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4D21A-2AC4-4402-A7A4-FBA26A312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64735-126C-4B0F-9D9B-E69C7915A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6355B-64F5-463E-8853-7C4C2ADD0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01521511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工程消防施工的流程优化与改进研究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工程消防施工流程概述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工程消防施工流程存在的问题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工程消防施工流程的优化方案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工程消防施工流程改进的预期效果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传统的工程消防施工方法存在效率低下、资源浪费等问题，难以满足现代消防安全的需求。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国内外对于工程消防施工的流程优化与改进研究尚处于起步阶段，具有较大的研究空间和实际应用价值。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7257" b="1725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493" r="649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城市化进程加速，高层建筑和大型公共设施增多，消防安全问题日益突出。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提高工程消防施工效率，缩短施工周期，降低施工成本。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提升消防设施的可靠性和安全性，保障人民群众的生命财产安全。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为国内外同类工程建设提供参考和借鉴，推动工程消防施工行业的科技进步。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工程消防施工流程概述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根据工程需求和消防规范，制定详细的施工方案，包括工程规模、施工组织、进度安排等。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确定施工方案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选择具备专业资质和丰富经验的施工队伍，确保施工质量与安全。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施工队伍选择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根据施工方案采购合格的消防设备和材料，并进行质量检验，确保符合消防规范要求。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材料采购与检验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施工前的准备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确保施工现场安全有序，合理安排人员、设备与材料，提高施工效率。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对施工过程进行全面监控，确保每道工序符合设计要求和消防规范。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根据施工方案合理安排施工进度，确保工程按时完成。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制定详细的验收标准，对工程进行全面检查，确保施工质量符合要求。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验收程序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按照验收标准进行验收，对不合格的部分进行整改，确保工程安全可靠。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定期对消防设施进行维护保养，确保其长期稳定运行。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施工后的验收与维护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工程消防施工流程存在的问题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在消防工程设计阶段，缺乏对整个项目的全面规划，导致设计不合理、功能不完善。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缺乏整体规划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设计人员未能充分了解实际需求，导致设计方案与实际需求不符，影响后续施工和验收。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设计与实际需求脱节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设计阶段对细节问题不够重视，导致施工过程中出现诸多问题，影响施工进度和质量。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忽视细节问题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设计阶段的问题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施工进度延误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施工过程中，由于各种原因导致施工进度延误，影响整个项目的完成时间。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施工管理不规范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施工阶段缺乏有效的管理措施，导致施工现场混乱、安全事故频发。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施工质量不达标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施工过程中，由于材料、设备、技术等原因，导致施工质量不达标，存在安全隐患。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施工阶段的问题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https://d.book118.com/316015215114010055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2024-09-22T23:35:11.220</cp:lastPrinted>
  <dcterms:created xsi:type="dcterms:W3CDTF">2024-09-22T15:35:11Z</dcterms:created>
  <dcterms:modified xsi:type="dcterms:W3CDTF">2024-09-22T15:35:13Z</dcterms:modified>
</cp:coreProperties>
</file>