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7A853A-8A93-498F-947B-CEBA86030F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3AA823-325B-4EA9-91F0-0CCBD10615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D2FD2B-D06E-4FDC-8CDD-7C5095649A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A9D773-528A-4658-809F-5B60C57D45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569538D-4B48-4128-B98E-59CF554116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FA5458D-DE54-4BA9-B5AE-5BC6BA251A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8C385B4-B5DD-47B3-8C98-979C25A3E0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87F6AB-22D6-4CD0-9DDB-DF4DC87CBF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CCD241-9A1D-4A0E-95B8-EDB88D1526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AECD7B-1C78-43A2-AA38-B62C3F6DB8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9D3366-D48F-45FE-BFD1-96C4616018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6015224015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高中常用函数性质及图像汇总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81004" y="4871256"/>
            <a:ext cx="3607967" cy="4000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1004" y="5480856"/>
            <a:ext cx="3128727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函数基本概念与性质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一次函数与二次函数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指数函数与对数函数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三角函数与反三角函数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幂函数与分式函数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复合函数与抽象函数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函数基本概念与性质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函数定义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设A、B是非空的数集，如果按照某种确定的对应关系f，使对于集合A中的任意一个数x，在集合B中都有唯一确定的数f(x)和它对应，那么就称f：A→B为从集合A到集合B的一个函数。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函数的表示方法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解析法、列表法、图象法。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函数定义及表示方法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199" b="419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在函数定义域内，若对于任意两个自变量x1、x2（x1&lt;x2），都有f(x1)≤f(x2)（或f(x1)≥f(x2)），则称函数在该区间内单调递增（或单调递减）。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若对于函数定义域内的任意一个x，都有f(-x)=-f(x)（或f(-x)=f(x)），则称函数为奇函数（或偶函数）。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函数单调性与奇偶性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奇偶性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单调性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824385" y="841294"/>
            <a:ext cx="4968573" cy="5706182"/>
            <a:chOff x="6824385" y="841294"/>
            <a:chExt cx="4968573" cy="5706182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alphaModFix/>
            </a:blip>
            <a:srcRect t="2539" b="2539"/>
            <a:stretch>
              <a:fillRect/>
            </a:stretch>
          </p:blipFill>
          <p:spPr>
            <a:xfrm>
              <a:off x="9032810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3">
              <a:alphaModFix/>
            </a:blip>
            <a:srcRect t="269" b="269"/>
            <a:stretch>
              <a:fillRect/>
            </a:stretch>
          </p:blipFill>
          <p:spPr>
            <a:xfrm>
              <a:off x="6824385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4">
              <a:alphaModFix/>
            </a:blip>
            <a:stretch>
              <a:fillRect/>
            </a:stretch>
          </p:blipFill>
          <p:spPr>
            <a:xfrm>
              <a:off x="8544638" y="841294"/>
              <a:ext cx="2760148" cy="2760148"/>
            </a:xfrm>
            <a:prstGeom prst="parallelogram">
              <a:avLst/>
            </a:prstGeom>
          </p:spPr>
        </p:pic>
      </p:grpSp>
      <p:sp>
        <p:nvSpPr>
          <p:cNvPr id="6" name="Freeform 6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周期性：若存在一个正数T，使得对于函数定义域内的任意一个x，都有f(x+T)=f(x)，则称函数为周期函数，T为函数的周期。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函数周期性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https://d.book118.com/316015224015010043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26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2024-09-10T20:44:06.365</cp:lastPrinted>
  <dcterms:created xsi:type="dcterms:W3CDTF">2024-09-10T12:44:06Z</dcterms:created>
  <dcterms:modified xsi:type="dcterms:W3CDTF">2024-09-10T12:44:08Z</dcterms:modified>
</cp:coreProperties>
</file>