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19548-5F3F-475C-836E-4793CA0B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2DE5E-72ED-414A-9EB1-D436BAE8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8A88B-9137-4DE9-9B73-2512F5585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F8B70-80D4-453F-9296-8ABE6684E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85BD7-35D0-4528-BB74-16165127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B26CA-7690-4BFF-A236-897FA2BA1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DA101-0924-41C7-8868-12D6C739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F13AE-E4C0-4400-B737-CE05E9FD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44D9F-6671-4B94-BB09-ABD5DC47D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D1E5A-2C08-4007-98AB-B3D145BDD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0B6A8-4DB2-45A6-B674-9A30B680C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15240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印刷包装行业2024年营销策略与政策调整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品牌建设与推广策略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政策调整与应对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印刷包装行业市场规模及增长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随着全球经济的复苏和数字化技术的快速发展，印刷包装行业市场规模不断扩大。根据市场研究机构的数据，2023年印刷包装行业市场规模已经超过1万亿美元，预计到2024年将达到1.2万亿美元。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印刷包装行业市场增长率一直保持在5%以上。随着消费者对产品包装的要求越来越高，以及企业对品牌形象的重视程度不断提升，印刷包装行业的市场需求将持续增长。预计未来几年，该行业的增长率将保持在6%左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个性化需求的不断提升，印刷包装行业也面临着个性化定制的挑战。消费者对于产品的包装要求越来越高，需要符合自己的审美和个性化需求。因此，印刷包装企业需要不断提高设计水平和生产能力，满足消费者的个性化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2056" r="32056"/>
          <a:stretch>
            <a:fillRect/>
          </a:stretch>
        </p:blipFill>
        <p:spPr>
          <a:xfrm>
            <a:off x="-344548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随着全球环保意识的不断提高，消费者对产品包装的环保性要求也越来越高。印刷包装企业需要采用环保材料和工艺，减少对环境的影响，同时提高产品的回收利用率。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随着智能化技术的不断发展，消费者对产品包装的智能化需求也越来越高。例如，RFID技术、二维码等智能化手段可以应用于产品包装上，提高产品的追溯性和便捷性。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印刷包装行业竞争激烈，市场集中度不断提高。一些大型企业通过兼并收购等方式不断扩大市场份额，而中小型企业则面临着生存和发展的压力。未来几年，随着市场竞争的加剧和行业整合的推进，印刷包装行业的竞争格局将更加明朗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印刷包装行业面临着一些挑战，但整体而言，该行业仍然具有较大的发展潜力。随着全球经济的不断发展和人们生活水平的提高，印刷包装行业市场需求将持续增长。同时，随着新技术、新工艺的不断涌现和应用，印刷包装行业也将迎来新的发展机遇。未来几年，该行业将继续保持较快的增长速度，同时呈现出以下发展趋势：数字化、智能化、绿色环保、个性化定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深入分析目标客户需求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通过市场调研和数据分析，更精准地了解目标客户的需求和偏好，为产品设计和营销提供有力支持。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细分市场的选择与定位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针对不同客户群体，选择具有潜力的细分市场，并制定相应的市场定位策略，提高市场占有率。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通过统一的品牌形象和宣传策略，提升品牌知名度和美誉度，增强客户对品牌的认同感和忠诚度。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通过独特的设计和功能，使产品在市场上具有差异化优势，提高产品的附加值和竞争力。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优化产品组合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根据市场需求和客户偏好，优化产品组合和定价策略，提高整体销售额和利润率。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研发新产品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加大研发力度，推出具有创新性和竞争力的新产品，满足客户不断变化的需求。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拓展线上销售渠道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利用电商平台和社交媒体等线上渠道，扩大产品的销售范围，提高线上销售额。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优化线下销售渠道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加强与经销商和零售商的合作，提高渠道覆盖率和销售渗透率，提升线下销售业绩。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构建全渠道营销体系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整合线上线下资源，构建全渠道营销体系，为客户提供无缝购物体验，提高客户满意度和忠诚度。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渠道拓展与优化措施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品牌建设与推广策略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通过精准的品牌定位，塑造独特、易于识别的品牌形象，提升品牌认知度和美誉度。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多元化传播途径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利用社交媒体、行业展会、专业杂志等多元化传播途径，扩大品牌影响力。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强化品牌故事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通过讲述品牌故事，传递品牌价值观和企业文化，增强客户对品牌的认同感和忠诚度。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线上线下融合营销推广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线上营销推广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运用搜索引擎优化（SEO）、社交媒体营销（SMM）、电子邮件营销等手段，提高品牌在线曝光度和知名度。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线下营销推广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参加行业展会、举办品牌活动、开展促销活动等，吸引潜在客户关注，提升品牌影响力。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通过线上预约、线下体验等方式，实现线上线下营销的无缝对接，提高营销效果。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https://d.book118.com/316015240024010035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2024-09-04T18:21:10.255</cp:lastPrinted>
  <dcterms:created xsi:type="dcterms:W3CDTF">2024-09-04T10:21:10Z</dcterms:created>
  <dcterms:modified xsi:type="dcterms:W3CDTF">2024-09-04T10:21:12Z</dcterms:modified>
</cp:coreProperties>
</file>