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57323-D6E3-406F-B0FC-6866818FF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19409C-F5F4-4458-BE2A-73B9B2019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586CAA-2104-47DC-8B4F-DC6E5D952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48364D-D613-4BC3-AE0F-E64732B8E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772DA0-574E-4643-A68C-1A00FE1E9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86F39D-ACBC-4A15-A828-69AD4AA07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90FB09-C7DB-4FC5-B12F-49E70A3E0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6984B2-4DA7-459E-B079-EF806A64F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44A9F0-4646-46FD-A71A-533012FE4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6ED4D-1FAA-4BB8-87DD-935CB0F01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BF5CEA-EC41-4EF9-8829-393BCAFF2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20024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现代人物形象整体把握与赏析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现代人物形象的塑造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现代人物形象的赏析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现代人物形象与社会文化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现代人物形象的未来趋势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探究现代人物形象塑造的多样性和复杂性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分析现代人物形象与社会文化背景的关联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挖掘现代人物形象的艺术价值和审美意义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人物形象的定义与分类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人物形象是指通过文学、艺术等手段塑造出来的具有独特性格、情感和命运的人物形象，是艺术作品中的重要组成部分。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塑造方式和表现手法的不同，人物形象可分为写实主义、浪漫主义、象征主义、表现主义等多种类型。同时，根据人物性格、命运和经历的不同，人物形象又可分为英雄、反派、悲剧人物、喜剧人物等多种类型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现代人物形象的塑造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806" b="1280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服装风格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服饰配件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现代服装风格多样，包括休闲、商务、时尚等，不同风格的服装能够塑造出不同的人物形象，如休闲装显得随和亲切，商务装则显得专业严谨。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服装的色彩搭配也是塑造人物形象的重要手段，不同色彩能够传达出不同的情感和氛围，如暖色系显得温暖活泼，冷色系则显得冷静沉稳。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服饰配件如帽子、围巾、手套等，能够为人物形象增添细节和层次感，使其更加生动有趣。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服装造型与人物形象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妆容类型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色彩运用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化妆技巧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化妆造型与人物形象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化妆造型中的色彩运用也是关键，不同色彩的妆容能够传达出不同的情感和氛围，如粉色系显得甜美可爱，棕色系则显得成熟稳重。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化妆技巧的运用对于人物形象的塑造也至关重要，如利用高光和阴影打造立体五官，利用眼线和睫毛膏突出眼神等。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不同的妆容类型能够塑造出不同的人物形象，如淡妆显得自然清新，浓妆则显得艳丽夺目。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不同的发型类型能够塑造出不同的人物形象，如短发显得干练利落，长发则显得柔美温婉。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发色选择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发色的选择也是塑造人物形象的重要手段，不同发色能够传达出不同的情感和氛围，如深色发色显得沉稳内敛，浅色发色则显得清新脱俗。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发型配件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发型配件如发带、发夹、发箍等，能够为发型增添细节和层次感，使其更加生动有趣。同时，选择合适的发型配件也能够与服装和妆容相协调，打造出更加完整的人物形象。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发型设计与人物形象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现代人物形象的赏析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影视作品中的人物形象赏析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通过演员的表演、服装、化妆等手段，塑造出各具特色的角色形象，使观众对人物有深刻印象。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影视作品通过人物的情感变化，展现人物的内心世界，引发观众共鸣。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人物形象在影视作品中往往承担着推动剧情发展的作用，其性格、命运的变化成为故事的转折点。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角色塑造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剧情推动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819" b="258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3057" b="2305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时尚杂志中的人物形象赏析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时尚元素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时尚杂志中的人物形象往往代表着最新的时尚潮流，从服装、发型、妆容等方面展现时尚元素。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摄影技巧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通过摄影师的巧妙构图和用光，突出人物的特点和美感，营造出令人赏心悦目的视觉效果。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创意造型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时尚杂志中的人物形象经常进行大胆的创意尝试，如夸张的造型、独特的配饰等，为观众带来全新的视觉体验。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https://d.book118.com/316020024021010042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2024-09-09T08:43:26.042</cp:lastPrinted>
  <dcterms:created xsi:type="dcterms:W3CDTF">2024-09-09T00:43:26Z</dcterms:created>
  <dcterms:modified xsi:type="dcterms:W3CDTF">2024-09-09T00:43:28Z</dcterms:modified>
</cp:coreProperties>
</file>