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7F21C2D-A755-45D1-A102-1F590F0AD81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3DEB8D-92E5-45FF-9F03-B1C3983C8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4A7556-6339-4191-A1CE-4D180B4F1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CC6199-221F-4ABA-902F-EF065F99F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A689FF-4562-4FEE-A4B9-057231E4D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BCAB13-7AA5-4FC6-AE33-ED66F04A5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9229F4-6803-4C8C-874C-5BAD60218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97271E-1721-46B5-A6C5-7769A9D2B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CDA20C-9100-49C2-BA7F-36DBAFABE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122C1F-974E-4930-A782-BA808EDCA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71282B-B3D1-420F-BA2E-7729E313E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1225E8-55CE-4C7F-8836-DBFD7C9CC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FD427D8-6047-479A-90EB-008197841DF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A05C9B07-AC80-4276-8033-BABB855FA3BD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022051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焊接焊接件合格认定培训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焊接技术概述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焊接焊接件合格认定培训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焊接材料与设备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焊接创新技术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焊接质量管理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案例分析与总结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焊接技术概述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焊接的定义和分类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焊接是一种通过加热两个或多个工件的部分并将它们熔化，然后使液态或半液态材料混合，随后冷却并形成一个坚固接头的加工方法。焊接可以分为熔化焊接和压力焊接两大类。相比于其他加工方法，焊接通常可以在较短的时间内完成，成本更低，适用于各种材料和形状的工件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焊接的原理和应用领域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熔化与凝固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焊接原理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航空航天、汽车制造、建筑等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焊接在各行业中的应用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连接、修复、定位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焊接件在不同领域中的作用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焊接的工艺流程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清洁、固定工件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焊接的准备工作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除渣、清理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焊后处理工作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设备启动、焊接接头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焊接的具体操作步骤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焊接中常见的安全风险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电击、烟雾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防范焊接事故的措施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穿戴防护用具、通风良好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焊接工艺中的安全措施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焊接安全的重要性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保护自身、预防火灾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焊接技术概述总结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通过本章学习，我们深入了解了焊接的定义、分类、原理和应用领域，以及焊接工艺中的安全措施。掌握这些知识，可以帮助我们在实际工作中更加准确、安全地进行焊接操作，确保焊接件的合格认定。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焊接焊接件合格认定培训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焊接合格认定的重要性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了解焊接质量标准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焊接合格认定的意义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掌握认定流程步骤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焊接合格认定的流程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熟悉认定流程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焊接合格认定的标准与要求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如何确保焊接接头的质量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合理选择焊接材料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控制焊接参数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进行焊缝预热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常见的焊接缺陷及处理方法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气孔缺陷处理方法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热裂纹预防措施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焊接变形的调整技巧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焊接过程中的质量控制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焊接过程中的质量控制措施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定期检查设备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保证工作环境安全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严格遵守操作规程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焊接焊接件的检测与评定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X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射线探伤、超声波检测等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焊接件的常见检测方法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符合国家标准及客户要求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焊接件质量评定的标准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结合实际情况进行评估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如何对焊接件进行质量评价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焊接焊接件合格认定的技巧与要点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提升焊接技能的方法包括不断实践、学习新技术，注意事项包括保持焊接环境清洁、提前做好准备工作，成为合格焊工的关键要素在于持之以恒地提高自身素质与技能。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焊接材料与设备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焊接材料的种类与选择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焊接过程中，选择适合的焊接材料至关重要。常用的焊接材料包括钢铁、铝合金和镍合金等，每种材料具有不同的特点和适用范围。在选择焊接材料时，需要考虑材料的强度、耐腐蚀性以及焊接工艺要求等因素。此外，正确的储存和保养方法也能有效延长焊接材料的使用寿命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如何选择适合的焊接材料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选择适合具体焊接方法的材料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考虑焊接工艺要求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确定材料强度和耐腐蚀性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评估材料的性能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在性能满足要求的前提下考虑材料成本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考虑成本因素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焊接设备的用途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用于金属焊接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用于塑料焊接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用于电子器件焊接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焊接设备的安装与调试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根据使用手册进行安装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调试焊接工艺参数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确保设备正常运行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焊接设备的维护与保养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定期清洁设备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检查电气部件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润滑关键部位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焊接设备的种类与使用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常见的焊接设备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电弧焊机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激光焊机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等离子焊机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焊接技术的发展与趋势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从手工焊接到自动化焊接的发展历史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焊接技术的发展历程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焊接机器人、虚拟现实技术在焊接中的应用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焊接技术的新趋势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智能化焊接、绿色焊接技术的发展方向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未来焊接技术的发展方向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https://d.book118.com/316022051013010104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129</Paragraphs>
  <Slides>19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焊接焊接件合格认定培训</vt:lpstr>
      <vt:lpstr>目录</vt:lpstr>
      <vt:lpstr>第一章 焊接技术概述</vt:lpstr>
      <vt:lpstr> </vt:lpstr>
      <vt:lpstr>焊接的原理和应用领域</vt:lpstr>
      <vt:lpstr>焊接的工艺流程</vt:lpstr>
      <vt:lpstr>焊接工艺中的安全措施</vt:lpstr>
      <vt:lpstr>焊接技术概述总结</vt:lpstr>
      <vt:lpstr>第2章 焊接焊接件合格认定培训</vt:lpstr>
      <vt:lpstr>焊接合格认定的重要性</vt:lpstr>
      <vt:lpstr>焊接过程中的质量控制</vt:lpstr>
      <vt:lpstr>焊接焊接件的检测与评定</vt:lpstr>
      <vt:lpstr> </vt:lpstr>
      <vt:lpstr>第3章 焊接材料与设备</vt:lpstr>
      <vt:lpstr> </vt:lpstr>
      <vt:lpstr>如何选择适合的焊接材料</vt:lpstr>
      <vt:lpstr>焊接设备的种类与使用</vt:lpstr>
      <vt:lpstr>焊接技术的发展与趋势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2024-09-29T14:53:41.107</cp:lastPrinted>
  <dcterms:created xsi:type="dcterms:W3CDTF">2024-09-29T06:53:41Z</dcterms:created>
  <dcterms:modified xsi:type="dcterms:W3CDTF">2024-09-29T06:53:43Z</dcterms:modified>
</cp:coreProperties>
</file>