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3F0BF-6E03-4957-95CB-90DD6DE4B8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2C54B1-83F7-4734-AF29-2137FB713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DCB1F4-ECED-46E6-9397-7D9A3C7A5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58D300-0B28-422C-8524-31FDD5ABFF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7A39F9-668B-4435-98F7-DE6988FB4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BC490F-347F-4B8F-895C-1A5374C397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DE2FCA-1A57-4421-AFC4-BD6E949DA2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862283-44A2-4660-B814-2F43B4B62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A91368-A978-47AB-A509-7CE62E89BC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4F3419-CA89-4993-AE1A-395ED3FA46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8457A1-623F-4A0D-BD90-76E3BC9B19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030202112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166企业安全管理的风险预测与风险防控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</p:spPr>
          <p:txBody>
            <a:bodyPr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/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</p:spPr>
          <p:txBody>
            <a:bodyPr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/>
                  </a:solidFill>
                  <a:latin typeface="Microsoft Yahei"/>
                  <a:ea typeface="Microsoft Yahei"/>
                  <a:cs typeface="Microsoft Yahei"/>
                </a:rPr>
                <a:t>2023-12-24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企业安全管理现状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风险预测技术与应用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风险防控策略与措施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信息化手段在风险管理中的应用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320" r="1932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通过对企业内部和外部环境的全面分析，识别潜在的安全风险，并预测其可能的发展趋势和影响范围。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风险预测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根据风险预测的结果，制定相应的风险防控措施，降低风险发生的概率和影响程度，保障企业的安全稳定运营。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风险防控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包括企业的组织结构、管理制度、员工素质等方面的安全风险。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包括政策法规、市场竞争、自然灾害等方面的安全风险。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针对识别出的安全风险，汇报相应的预测结果和防控措施，包括风险评估、预警机制、应急预案等方面的内容。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9304" r="19304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企业内部环境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企业外部环境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风险预测与防控措施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企业安全管理现状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企业是否设立了专门的安全管理部门，负责全面管理企业的安全工作。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安全管理部门设置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安全管理人员配备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安全管理职责划分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企业是否配备了足够数量的专业安全管理人员，他们是否具备相应的安全管理知识和技能。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企业是否明确了各级管理人员和员工在安全管理中的职责和权限，是否建立了安全管理责任制。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安全管理组织架构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安全管理制度及执行情况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安全管理制度完善程度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企业是否建立了完善的安全管理制度，包括安全生产责任制、安全检查制度、安全教育制度等。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安全管理制度执行情况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企业是否严格执行了各项安全管理制度，是否有有效的监督和考核机制。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员工安全意识培养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企业是否注重员工安全意识的培养，是否定期开展安全教育和培训活动。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企业是否对发生的安全事故进行了详细记录，包括事故发生时间、地点、原因、损失等。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安全事故记录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企业是否对安全事故进行了统计分析，总结了事故发生的规律和特点，为预防类似事故的发生提供了依据。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安全事故统计分析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333" r="163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企业在发生安全事故后，是否采取了及时有效的应对措施，减轻了事故造成的损失和影响。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安全事故应对措施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安全事故统计分析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3" r="27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包括头脑风暴法、德尔菲法、流程图分析法、现场调查法等，可根据实际情况选择适合的方法进行风险识别。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确定识别对象、收集相关信息、分析潜在风险、记录并整理风险信息。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风险识别方法及流程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风险识别流程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风险识别方法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可采用定性与定量评估相结合的方法，如风险矩阵法、模糊综合评估法、蒙特卡罗模拟法等，构建适合企业的风险评估模型。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风险评估模型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根据企业特点和行业要求，选择关键的风险评估指标，如事故发生的可能性、后果严重程度、风险暴露程度等。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评估指标选择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风险评估模型构建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1077" r="1107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包括员工安全意识不足、操作失误、违章作业等。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人为因素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设备老化、维护不足、技术缺陷等可能导致设备故障或事故。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设备因素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自然环境（如地震、洪水等）和工作环境（如噪音、照明等）都可能对企业安全产生影响。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环境因素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安全管理制度不完善、监管不到位、应急响应机制不健全等管理问题也是企业安全的重要风险因素。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管理因素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关键风险因素分析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风险预测技术与应用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https://d.book118.com/316030202112010101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2024-09-25T21:16:22.631</cp:lastPrinted>
  <dcterms:created xsi:type="dcterms:W3CDTF">2024-09-25T13:16:22Z</dcterms:created>
  <dcterms:modified xsi:type="dcterms:W3CDTF">2024-09-25T13:16:24Z</dcterms:modified>
</cp:coreProperties>
</file>