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0103A2-606F-437A-BE7C-E63BC5CC2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7ADA0-C4B0-4038-8ECE-FA3EBB869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D42081-FCCF-469C-90A6-D887797E5C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41F145-1AB4-44B5-94FB-E0C99535B7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CD9D3F-2E88-4FE5-B70E-CFBA2675B1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C2088E-88B6-4822-BB51-FBBB7C64EA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2008BA-C616-4365-86FF-DA8EE60B06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9347CA-55DA-467C-BAAF-165559F7CB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9C73ED-61A5-4CB2-8539-A07914C310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77722C-6CE2-4096-861A-C8EE407A7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8123F4-447E-43DA-8DC3-D857A85EA6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03205001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如何使用路径分析来识别用户在社交媒体上的口碑传播路径</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汇报时间：2024-01-18</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路径分析基本概念与原理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社交媒体用户行为数据收集与处理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口碑传播路径识别方法论述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案例分析：某品牌口碑传播路径实例剖析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识别用户口碑传播路径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在社交媒体时代，用户的口碑传播对于品牌和产品的影响越来越大。通过路径分析，可以识别用户在社交媒体上的口碑传播路径，了解用户如何传播信息和影响他人。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社交媒体的重要性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社交媒体已经成为人们日常生活中不可或缺的一部分，对于品牌和产品来说，社交媒体上的口碑传播对于品牌形象和产品销售有着至关重要的影响。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563" r="26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通过分析口碑传播路径，可以深入了解用户在社交媒体上的行为，包括他们如何获取信息、如何处理和传播信息，以及他们对于不同信息的态度和反应。</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了解用户行为</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口碑传播路径分析可以帮助品牌和产品评估其在社交媒体上的传播效果，了解哪些信息更容易被用户接受和传播，哪些信息可能存在争议或负面影响。</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评估传播效果</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通过了解口碑传播路径，品牌和产品可以制定更有效的营销策略，包括如何发布信息、如何引导用户进行口碑传播，以及如何应对可能出现的负面口碑。</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制定营销策略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口碑传播路径的重要性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路径分析基本概念与原理</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路径分析定义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路径分析作用</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路径分析是一种研究个体在网络中沿着一定路径进行信息传播、扩散的方法。它关注信息从发源地到接收地的流动过程，揭示信息传播的内在机制和规律。</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在社交媒体领域，路径分析可以帮助识别口碑传播的关键路径和节点，了解信息传播的动态过程，为企业的营销策略提供有力支持。</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路径分析定义及作用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743" r="1874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图论基础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路径分析基于图论原理，将社交媒体网络抽象为由节点（用户）和边（关系）构成的图。通过分析图中的节点和边，可以揭示信息传播的结构和特征。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最短路径算法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最短路径算法是路径分析的核心，用于计算网络中任意两个节点之间的最短路径。常见的最短路径算法包括Dijkstra算法、Floyd算法等。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影响力传播模型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影响力传播模型用于评估节点在信息传播过程中的影响力。常见的模型包括独立级联模型（IC模型）、线性阈值模型（LT模型）等。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路径分析算法简介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社交媒体平台是路径分析的主要数据来源，包括微博、微信、抖音等。这些数据通常包括用户信息、发布内容、转发关系等。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数据来源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在进行路径分析之前，需要对原始数据进行预处理。预处理步骤包括数据清洗、格式转换、缺失值处理等，以确保数据的准确性和一致性。同时，还需要对数据进行标注和分类，以便后续的分析和建模。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数据预处理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数据来源与预处理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社交媒体用户行为数据收集与处理</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通过编写网络爬虫程序，自动抓取社交媒体平台上的用户行为数据，包括用户发布的文本、图片、视频等内容，以及用户之间的互动、转发、评论等信息。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网络爬虫技术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利用社交媒体平台提供的API接口，获取授权用户的公开数据和互动信息。这种方法需要申请API密钥并遵守平台的数据使用规则。</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API接口调用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购买或合作第三方数据提供商的相关数据集，这些数据集通常已经过清洗和整理，可直接用于分析。</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第三方数据提供商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数据收集方法论述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数据去重</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删除重复的数据记录，确保数据的唯一性。</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异常值处理</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识别并处理数据中的异常值，如极端数值、空值等，以保证数据质量。</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数据转换</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将数据转换为适合分析的格式，如将时间戳转换为日期时间格式，将文本数据转换为数值型数据等。</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数据整合</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将不同来源的数据进行整合，形成一个完整的数据集，以便后续分析。</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数据清洗与整理过程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根据研究目的和需求，筛选与口碑传播相关的用户行为数据，如用户的发布、转发、评论等行为。</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用户行为数据筛选</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为筛选后的数据添加标签，如情感倾向标签、主题标签等，以便后续分析和挖掘。</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数据标签化</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将数据集划分为训练集、验证集和测试集，用于模型的训练、验证和测试。</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数据集划分</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利用数据可视化技术，展示数据的分布和特征，帮助研究人员更好地理解和分析数据。</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数据可视化</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有效数据集构建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https://d.book118.com/316032050013010055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2024-09-22T10:24:10.053</cp:lastPrinted>
  <dcterms:created xsi:type="dcterms:W3CDTF">2024-09-22T02:24:10Z</dcterms:created>
  <dcterms:modified xsi:type="dcterms:W3CDTF">2024-09-22T02:24:12Z</dcterms:modified>
</cp:coreProperties>
</file>