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6089E-EBEF-4DD8-A8CE-62F0894DB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268B2-479B-4D08-A37E-AC2FACAA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B3C74-C81D-474A-9196-110A85BB5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F63F3-D2E2-4148-8A85-56D339AF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D025E-101E-449E-A37D-19E4BA3F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B8E6E-2AB4-4D65-B36C-11C6AD0F4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FFBE7-3596-475D-A557-DF04D326E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EE483-CCF6-4337-A2F3-61284BADD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D0463-977A-4D26-BDD9-E7D25DD11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6A3E0-179C-4B04-A245-D21AC673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489CA-C7E5-4E7E-82BD-F9B5241D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33050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护理质量标准与患者安全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护理质量标准是衡量护理服务水平的重要依据，通过对护理服务的质量控制和评价，提高护理服务的安全性和有效性。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随着医疗技术的不断发展和患者需求的日益提高，护理服务面临着越来越多的挑战和要求，因此需要制定和实施护理质量标准，以保障患者的权益和安全。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护理质量标准的重要性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通过制定和实施护理质量标准，可以规范护理服务流程和操作，提高护理服务的质量和水平，从而提升患者的满意度和信任度。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护理质量标准的制定和实施可以降低护理服务中的风险和差错，保障患者的安全和权益，减少医疗纠纷和事故的发生。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护理质量标准的制定和实施可以推动护理学科的发展和完善，提高护理人员的专业素质和服务能力，促进护理事业的可持续发展。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护理质量标准的定义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护理质量标准包括基础护理、专科护理、护理管理等方面，涵盖了患者从入院到出院的整个护理过程。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护理质量标准：是一套明确、具体的护理工作准则，用于衡量和评价护理服务的质量和效果，以确保患者安全和满意度。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提高护士素质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护理质量标准的目的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通过制定和实施护理质量标准，可以规范护理行为，提高护理服务质量，满足患者的需求。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护理质量标准的实施需要护士具备相应的专业知识和技能，有助于提高护士的专业素质和服务水平。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护理质量标准强调患者安全和风险管理，有助于降低护理差错和不良事件的发生率，保障患者的安全。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优质的护理服务可以提高医院的社会声誉和患者满意度，有助于提升医院的形象和竞争力。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46" r="192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4" r="168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护理质量标准的制定过程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对现有的护理服务进行调研和分析，了解护理服务的需求和问题。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邀请护理专家对护理质量标准进行论证和修订，确保标准的科学性和实用性。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将制定的护理质量标准应用于实际护理工作中，根据实践情况进行调整和完善。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定期对护理质量标准进行评估和更新，以适应护理服务的发展和变化。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专家论证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实践检验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护理质量标准的主要内容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基础护理质量标准是护理工作中最基本、最常见的护理服务规范，包括患者入院护理、晨间护理、晚间护理、饮食护理、排泄护理、卧位护理、舒适护理等。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基础护理质量标准要求护士对患者进行全面评估，根据患者的病情和需求，提供个性化的护理服务，确保患者在住院期间得到全面、细致的照顾。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基础护理质量标准还涉及到护士的交接班制度、消毒隔离制度、不良事件报告制度等方面的要求，以确保患者的安全和舒适。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9403" r="940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790" r="12790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基础护理质量标准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专科护理质量标准是针对特定疾病或专科的护理服务规范，如外科、内科、儿科、妇产科等。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专科护理质量标准要求护士具备相关专业知识和技能，能够根据患者的具体情况制定个性化的护理计划，提供专业、高效的护理服务。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06" b="720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专科护理质量标准还涉及到专科疾病的病情观察、紧急处理等方面的要求，以确保患者得到及时、准确的护理服务。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专科护理质量标准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https://d.book118.com/316033050104010103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2024-09-28T15:55:16.222</cp:lastPrinted>
  <dcterms:created xsi:type="dcterms:W3CDTF">2024-09-28T07:55:16Z</dcterms:created>
  <dcterms:modified xsi:type="dcterms:W3CDTF">2024-09-28T07:55:18Z</dcterms:modified>
</cp:coreProperties>
</file>