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9905B5B-2E42-4378-97C1-A43E66B596B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7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7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76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7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79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0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528C34-D1F8-470A-A485-5981AF4CA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461D17-260F-42EA-A66C-245FF2501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8FD671-857A-4E76-9DAD-5A8B90079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7F0CAA-88F3-490E-AFC4-E40D0E52F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A001D5-6B63-44EA-9A86-D085CD301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5B8A40-A659-4ADF-80E7-CC48E1B6F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29A14C-81C5-4044-8601-926D28C9E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9F981D-3B07-4A1E-A7F3-7524E90FD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D7F6B3-5B4E-4B73-9511-BABD9B044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819EA2-56ED-456E-B27F-14AE36FD3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F58034-BB74-413F-94C7-65A8B15BD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99E7CC5-539D-495D-9382-61F7393A902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6852421-2379-4BD4-B086-D1C9871E28A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034020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任意多边形: 形状 18"/>
          <p:cNvSpPr/>
          <p:nvPr/>
        </p:nvSpPr>
        <p:spPr>
          <a:xfrm>
            <a:off x="60739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教育智能化人工智能的发展趋势分析与展望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任意多边形: 形状 15"/>
          <p:cNvSpPr/>
          <p:nvPr/>
        </p:nvSpPr>
        <p:spPr>
          <a:xfrm>
            <a:off x="-2549520" y="234936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任意多边形: 形状 16"/>
          <p:cNvSpPr/>
          <p:nvPr/>
        </p:nvSpPr>
        <p:spPr>
          <a:xfrm>
            <a:off x="10299600" y="-1333440"/>
            <a:ext cx="3784320" cy="3784320"/>
          </a:xfrm>
          <a:custGeom>
            <a:gdLst>
              <a:gd name="textAreaLeft" fmla="*/ 0 w 3784320"/>
              <a:gd name="textAreaRight" fmla="*/ 3784680 w 3784320"/>
              <a:gd name="textAreaTop" fmla="*/ 0 h 3784320"/>
              <a:gd name="textAreaBottom" fmla="*/ 3784680 h 37843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0E3754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8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人工智能在教育中的应用概述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教育智能化的技术支撑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人工智能助力教育变革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人工智能教育的发展现状分析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人工智能教育的国际合作与交流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未来教育智能化发展展望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第一章 人工智能在教育中的应用概述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5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人工智能在教育中的重要性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随着人工智能技术的发展，教育领域迎来了前所未有的变革。教育智能化不仅可以提升教育质量，还能提高教育效率，为学生提供更好的学习体验。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9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人工智能技术在教育中的应用场景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提供个性化学习服务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智能教育平台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辅助教师进行教学管理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智能教学助手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根据学生的学习情况推荐适合的学习资源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个性化学习推荐系统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技术成本较高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购买人工智能设备的成本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技术更新换代的费用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教师培训需求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教师需要学习人工智能技术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培训成本较高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人工智能技术在教育中的挑战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隐私保护问题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学生隐私数据的保护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数据泄露的风险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人工智能教育的未来发展趋势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个性化学习、智能评估等方面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深度学习技术在教育中的应用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优化教育资源配置、提高教学质量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大数据分析在教育决策中的作用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创新教学方式、提升学习体验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虚拟现实和增强现实技术的融合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"/>
          <p:cNvSpPr/>
          <p:nvPr/>
        </p:nvSpPr>
        <p:spPr>
          <a:xfrm>
            <a:off x="246960" y="1633320"/>
            <a:ext cx="5336640" cy="396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人工智能在教育领域的应用前景广阔，随着技术的不断发展，将会为教育带来更多的机遇和挑战。教育智能化已经成为教育改革的重要方向，我们需要不断探索创新，为教育事业注入新的活力。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平行四边形 1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第二章 教育智能化的技术支撑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5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人工智能技术在教学中的应用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技术在教学中发挥着越来越重要的作用。其中，自然语言处理帮助教师更好地理解学生的需求和情况，机器学习实现了个性化学习，而计算机视觉技术则提升了智能教室管理的效率。这些技术的应用为教育智能化提供了强有力的支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语音识别技术在教学中的应用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提供即时反馈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实时语音交互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评估学生发音准确性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语音评测系统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帮助学生提高口语表达能力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口语教学辅助工具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教学效果数据的评估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教学效果数据的评估可以帮助教师及时调整教学方法，提升教学效率。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个性化学习推荐算法的优化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优化个性化学习推荐算法可以更好地满足学生的学习需求，提高学习效果。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智能化教育中的大数据分析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学生学习数据的收集与分析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通过学生学习数据的收集和分析，教师可以了解学生的学习习惯和问题所在，帮助个性化指导。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未来教育智能化技术的发展趋势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提高智能化教育水平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增强学习技术的应用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促进教学与科技的结合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人机协作系统的发展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加速数据处理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边缘计算在教育中的作用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"/>
          <p:cNvSpPr/>
          <p:nvPr/>
        </p:nvSpPr>
        <p:spPr>
          <a:xfrm>
            <a:off x="246960" y="1633320"/>
            <a:ext cx="5336640" cy="396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教育智能化是未来教育的重要方向，人工智能技术的应用将为教育带来革命性的变革。通过不断优化技术和改进教学方法，我们可以更好地培养学生的综合能力，实现教育的智能化、个性化发展。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平行四边形 1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人工智能助力教育变革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个性化学习的实现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"/>
          <p:cNvSpPr/>
          <p:nvPr/>
        </p:nvSpPr>
        <p:spPr>
          <a:xfrm>
            <a:off x="246960" y="1633320"/>
            <a:ext cx="5336640" cy="396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个性化学习是指根据学生的学习情况和兴趣定制学习计划，提供个性化的学习资源和辅助工具，帮助学生更高效地学习和成长。通过人工智能技术，学生可以得到更贴心的教育服务，提升学习效果。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平行四边形 1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智能教学助手的作用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帮助教师了解学生学习情况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即时教学反馈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提供数据支持教师决策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教学决策支持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开放式教育资源的智能化管理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促进跨国合作和资源共享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全球教育资源整合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打破地域限制，实现在线教育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开放式教学平台搭建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教师培训与发展路径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培训课程内容更新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教师职业素养培养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智能化教育对教师角色的影响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2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教师职业发展需求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提升教师教学水平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拓展教师职业发展空间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24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教育智能化未来展望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未来，随着人工智能技术的不断发展，教育智能化将进入一个全新的阶段。从个性化学习到智能教学助手，再到开放式教育资源管理，智能化教育将为教育领域带来更多创新和机遇。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7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8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9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0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3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3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第四章 人工智能教育的发展现状分析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4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全球教育智能化应用情况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教育科技领先，应用广泛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美国教育智能化发展现状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传统与现代教育融合，突出实践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亚洲教育智能化发展现状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注重教育平等，技术创新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欧洲教育智能化发展现状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人工智能教育技术发展趋势分析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7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智能教学辅助工具日益普及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人工智能与教育深度融合的趋势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个性化学习推动智能教育发展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大数据在教育中的应用前景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虚拟实验室、在线教育引领未来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人工智能技术引领的教学模式变革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https://d.book118.com/316034020013010104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147</Paragraphs>
  <Slides>24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教育智能化人工智能的发展趋势分析与展望</vt:lpstr>
      <vt:lpstr>目录</vt:lpstr>
      <vt:lpstr>第一章 人工智能在教育中的应用概述</vt:lpstr>
      <vt:lpstr> </vt:lpstr>
      <vt:lpstr>人工智能技术在教育中的应用场景</vt:lpstr>
      <vt:lpstr>人工智能技术在教育中的挑战</vt:lpstr>
      <vt:lpstr>人工智能教育的未来发展趋势</vt:lpstr>
      <vt:lpstr>总结</vt:lpstr>
      <vt:lpstr>第二章 教育智能化的技术支撑</vt:lpstr>
      <vt:lpstr> </vt:lpstr>
      <vt:lpstr>语音识别技术在教学中的应用</vt:lpstr>
      <vt:lpstr>智能化教育中的大数据分析</vt:lpstr>
      <vt:lpstr>未来教育智能化技术的发展趋势</vt:lpstr>
      <vt:lpstr>结语</vt:lpstr>
      <vt:lpstr>第3章 人工智能助力教育变革</vt:lpstr>
      <vt:lpstr>个性化学习的实现</vt:lpstr>
      <vt:lpstr>智能教学助手的作用</vt:lpstr>
      <vt:lpstr>开放式教育资源的智能化管理</vt:lpstr>
      <vt:lpstr>智能化教育对教师角色的影响</vt:lpstr>
      <vt:lpstr> </vt:lpstr>
      <vt:lpstr>第四章 人工智能教育的发展现状分析</vt:lpstr>
      <vt:lpstr>全球教育智能化应用情况</vt:lpstr>
      <vt:lpstr>人工智能教育技术发展趋势分析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2024-09-29T14:59:06.302</cp:lastPrinted>
  <dcterms:created xsi:type="dcterms:W3CDTF">2024-09-29T06:59:06Z</dcterms:created>
  <dcterms:modified xsi:type="dcterms:W3CDTF">2024-09-29T06:59:08Z</dcterms:modified>
</cp:coreProperties>
</file>