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1ACD9F0-06A4-4052-AA48-9785F7F29E3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D3A01-854A-47F1-BA9B-14D80C61B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4A0BA-140D-4DB7-AA2A-C3A909599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E81FA-0254-4DCD-B7D9-F49FFE188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33D44-2C08-46B9-99B1-0D2A3A36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F6041F-F906-40F3-9090-DC02F1E49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43F6F0-C2FB-41E9-A9F5-6CDEB102C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65A9DC-768C-4146-9208-063AB42E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3043D-4D7E-4109-80B4-670B42F39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E0BB7-C369-4E85-8773-B24FCF2AC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0ACAC-083C-4C53-B572-882213B39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148AD-C051-47B8-8668-CC8EC371D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42B76E7-E255-43A5-B5D2-FCE2C489030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319A4CC-7C05-4F06-B0A7-D6858077301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3402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学校安全管理控制措施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学校安全管理控制措施概述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校园安全规章制度建设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安全管理人员配备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校园安全演练和教育培训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校园周边环境安全保障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学校安全管理控制措施概述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制定校园安全规章制度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确保安全责任落实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明确责任分工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维护校园安全环境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规范校园秩序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建立安全管理体系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落实安全管理制度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负责安全监测和事件处理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协助制定应急预案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安全巡查员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定期巡查安全隐患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协助管理安全设施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配备专业的安全管理人员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安全主管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负责制定和实施安全管理制度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指导安全检查和安全培训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保障校园周边环境安全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防止外部人员非法入侵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加强围墙防护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维护校园整洁环境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定期清理周边垃圾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及时发现异常情况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安装监控设备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建立安全应急预案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应急预案是学校面对突发事件时的应对措施，包括组织架构、应急流程、责任分工等内容。通过建立科学完善的应急预案，可以有效应对各类突发事件，保障师生人身安全。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加强对校园安全事件的监测和分析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及时汇报安全事件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建立安全事件报告制度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查找漏洞并改进措施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分析安全事件原因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避免类似事件再次发生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制定应对策略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校园安全规章制度建设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禁止携带物品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禁止携带危险物品进入校园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行为规范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明确师生在校期间的行为规范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火灾防范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制定火灾防范和逃生预案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校园安全规章制度建设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学生进出校园规定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规定学生进出校园的时间和方式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校园安全事件处理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规定校园安全事件的报告流程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报告流程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记录校园安全事件的管理方式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记录管理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规定校园安全事件的处理流程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学生宿舍管理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制定学生宿舍管理制度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宿舍规定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明确校园内各种设施的使用规定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设施使用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强化对异性来访人员的管理和监督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访客管理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规章制度重要性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校园安全规章制度的建设是学校安全管理的基础，其科学合理的制定可以有效规范校园秩序，降低安全风险。严格执行规章制度能提升校园整体安全水平。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规章制度执行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学校应加强校园安全规章制度的宣传和执行力度，确保师生都能了解并遵守规定，提高校园整体安全意识。持续监督和完善规章制度的执行，及时调整和改进制度内容，以应对不断变化的安全挑战。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安全管理人员配备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安全管理人员配备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安全管理人员是学校安全管理的中坚力量，他们负责协调学校各部门的安全工作，确保学校师生的安全。合理配备安全管理人员，可以有效提高学校安全管理的效率和水平。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学校安全管理人员职位包括：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负责全面安全管理工作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学校安全主任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负责校园安全日常工作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校园安全管理员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定期巡查学校安全隐患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安全巡查员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安全管理人员岗位职责还包括：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负责防范火灾风险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火灾安全员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掌握消防知识，处理火灾紧急情况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消防安全员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处理突发急救事件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急救医生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其他重要安全管理人员角色有：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负责开展学校安全教育工作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安全教育专员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监督执行安全管理制度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校园安全监督员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负责安全设备维护和技术支持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安全技术员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https://d.book118.com/316034022013010104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学校安全管理控制措施</vt:lpstr>
      <vt:lpstr>目录</vt:lpstr>
      <vt:lpstr>第一章 学校安全管理控制措施概述</vt:lpstr>
      <vt:lpstr>制定校园安全规章制度</vt:lpstr>
      <vt:lpstr>配备专业的安全管理人员</vt:lpstr>
      <vt:lpstr>保障校园周边环境安全</vt:lpstr>
      <vt:lpstr>建立安全应急预案</vt:lpstr>
      <vt:lpstr>加强对校园安全事件的监测和分析</vt:lpstr>
      <vt:lpstr>第2章 校园安全规章制度建设</vt:lpstr>
      <vt:lpstr>校园安全规章制度建设</vt:lpstr>
      <vt:lpstr>校园安全事件处理</vt:lpstr>
      <vt:lpstr>学生宿舍管理</vt:lpstr>
      <vt:lpstr> </vt:lpstr>
      <vt:lpstr>规章制度执行</vt:lpstr>
      <vt:lpstr>第3章 安全管理人员配备</vt:lpstr>
      <vt:lpstr> </vt:lpstr>
      <vt:lpstr>学校安全管理人员职位包括：</vt:lpstr>
      <vt:lpstr>安全管理人员岗位职责还包括：</vt:lpstr>
      <vt:lpstr>其他重要安全管理人员角色有：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2024-09-29T14:59:06.979</cp:lastPrinted>
  <dcterms:created xsi:type="dcterms:W3CDTF">2024-09-29T06:59:07Z</dcterms:created>
  <dcterms:modified xsi:type="dcterms:W3CDTF">2024-09-29T06:59:09Z</dcterms:modified>
</cp:coreProperties>
</file>