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FAEB86F-DA0C-4659-BAF1-851DE6F036B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74922-603F-4C49-A7DA-7E5B2A0CB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71987-36EE-4500-A26D-305980554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174F2-F917-43DD-9231-E03FB0B0A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7615E-67DA-42DA-81E1-352AD7B66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ED84D1-4236-4336-814F-ED0F9F116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51A129-EB5F-4CF1-9A12-46A91BA58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AE9355-6287-49BD-8BD2-E2D85C248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59627-F9AB-4E68-BEBD-C4CD12021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59244-206B-4812-90FC-DF306E32D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E1083-2EC7-42D9-85D1-407A93940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3BFFE-0225-4C2B-A15D-E98D2DFCB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310BDA4-2612-4C75-BC0F-2A3FA0A1D6B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0AC44D4-0FE5-4CFC-80D3-5390E7B32DB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pn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34223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产科护理查房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产科护理查房简介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产前护理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产程护理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产后护理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产科疾病护理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产科护理质量管理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产科护理查房简介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产科护理查房概述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产科护理查房是指产科医生和护士每天定时进行的查房活动，目的是了解产妇的病情变化，及时发现问题并采取相应的护理措施。这一过程对于产妇的健康至关重要，需要进行全面细致的观察和评估。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>
              <a:alpha val="4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子宫收缩情况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频率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强度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胎心监测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胎心率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泌尿情况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尿量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尿液颜色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查房内容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产妇体征观察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体温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呼吸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血压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64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65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66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67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产前护理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产前护理目的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产前护理的目的是确保孕妇和胎儿的健康，减少孕期并发症的发生，并促进孕妇平安顺利分娩。通过定期的产前检查和细致的关注，可以提前发现和及时处理孕期健康问题，确保母婴平安。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0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建立健康档案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记录孕妇的身体状况、孕期生活、饮食情况等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为产后护理提供参考依据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孕产妇教育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向孕妇传授有关孕期保健知识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指导产妇进行正确的生活方式和饮食习惯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制定生活饮食计划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根据孕妇实际情况制定合理的生活和饮食计划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保证孕妇营养均衡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产前护理方法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定期产前检查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每月定期产检，监测孕妇和胎儿的健康状况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及时发现问题并采取相应措施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39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产程护理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产程三期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产程包括产前期、产程期和产后期，每个期间的护理重点和方法不同，需要护士根据产妇的病情变化和生理状态进行相应的护理。在产程三期，护士需要密切观察产妇的生命体征变化，及时处理疼痛、出血等急危重症情况，确保母婴的安全与顺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6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6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8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7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体位调整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协助产妇正确体位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促进分娩进展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0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呼吸训练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指导产妇深呼吸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减轻分娩疼痛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3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产程监测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监测胎心胎动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记录产程进展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产程护理技能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7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辨别病情表现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观察体征变化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判断分娩阶段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2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产程护理措施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2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产程护理措施是确保产程顺利进行和母婴安全的关键。护士需要通过密切观察产妇的生命体征、监测胎心胎动、进行阴道检查等方式，及时发现异常情况并采取措施。同时，协助医生实施分娩，保证产程的正常进行，是产程护理工作中的重要环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3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54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https://d.book118.com/316034223041010103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产科护理查房</vt:lpstr>
      <vt:lpstr>目录</vt:lpstr>
      <vt:lpstr>第1章 产科护理查房简介</vt:lpstr>
      <vt:lpstr> </vt:lpstr>
      <vt:lpstr>查房内容</vt:lpstr>
      <vt:lpstr>第2章 产前护理</vt:lpstr>
      <vt:lpstr> </vt:lpstr>
      <vt:lpstr>产前护理方法</vt:lpstr>
      <vt:lpstr>第3章 产程护理</vt:lpstr>
      <vt:lpstr> </vt:lpstr>
      <vt:lpstr>产程护理技能</vt:lpstr>
      <vt:lpstr>产程护理措施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2024-09-28T10:26:28.745</cp:lastPrinted>
  <dcterms:created xsi:type="dcterms:W3CDTF">2024-09-28T02:26:28Z</dcterms:created>
  <dcterms:modified xsi:type="dcterms:W3CDTF">2024-09-28T02:26:30Z</dcterms:modified>
</cp:coreProperties>
</file>