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97993-EE47-4C9D-AFA1-6A9C0E770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DE857-24AC-42D5-826D-A2F3EAA2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8165A-BF66-4AE7-BBF0-8D8CBD4B6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FDE54-675D-4FEA-BFE5-219B23CA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567A2-9094-4882-85D6-167653C2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10D8B-0365-45B4-A8AC-FBFBF33D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6239C-1D8A-405C-BDD8-1C9671EE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0274B-5BC7-4435-9290-13E0F4BB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C19E7-09B6-4689-A62C-861093545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249E4-66E3-44BF-BDA8-0AFA96425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1112C-D364-408A-A1D9-56237CFAA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350301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危化品运输安全设备使用和维护规范说明手册解释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危化品运输安全设备使用规范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危化品运输安全设备维护规范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危化品运输安全设备相关法律法规解读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危化品运输安全设备发展趋势及展望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危化品运输安全设备是指在危化品运输过程中，为保障运输安全、防止事故扩大、减少事故损失而专门设计和使用的各种设备。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如防爆膜、泄爆装置等，用于防止危化品在运输过程中发生爆炸。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根据使用功能和作用，危化品运输安全设备可分为以下几类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防泄漏设备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如密封垫、吸附材料等，用于防止危化品泄漏。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如灭火器、灭火毯等，用于扑灭初起火灾。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应急处理设备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如应急照明、呼吸器等，用于在紧急情况下进行应急处理。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设备功能与作用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防火设备的功能与作用：在危化品运输过程中，一旦发生火灾，防火设备能够迅速扑灭初起火灾，防止火势蔓延和扩大，减少火灾对人员、车辆和货物的损失。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防爆设备的功能与作用：防爆设备能够防止危化品在运输过程中因摩擦、撞击、高温等因素引发爆炸，保障运输安全。同时，在发生爆炸事故时，防爆设备能够减轻爆炸对周围环境和人员的危害。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泄漏设备的功能与作用：防泄漏设备能够防止危化品在运输过程中因包装破损、容器泄漏等原因造成泄漏，避免对环境造成污染和对人员造成伤害。同时，在发生泄漏事故时，防泄漏设备能够迅速吸附、收集泄漏的危化品，防止其扩散和危害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设备的功能与作用：应急处理设备能够在紧急情况下为人员提供必要的照明、呼吸等支持，帮助人员迅速逃离危险区域并进行应急处理。同时，应急处理设备还能够为救援人员提供必要的帮助和支持，提高救援效率和成功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危化品运输安全设备适用于各种危化品的运输过程，包括易燃、易爆、有毒、有害等不同类型的危化品。同时，不同种类的危化品需要使用相应的安全设备进行保障。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危化品运输安全设备时，需要遵守相关的安全操作规程和注意事项。例如，在使用防火设备时需要注意火源类型和灭火器的适用范围；在使用防爆设备时需要定期检查设备的完好性和有效性；在使用防泄漏设备时需要注意选择合适的吸附材料和密封垫等。此外，对于一些特殊类型的危化品或特殊情况下的运输过程，可能需要使用特殊的安全设备进行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使用限制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设备使用范围及限制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危化品运输安全设备使用规范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检查安全设备的外观是否完好，无破损或变形。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检查安全设备的附件和配件是否齐全，如紧固件、密封件等。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使用前检查与准备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确认安全设备的性能参数是否符合运输要求。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对安全设备进行必要的预启动测试，确保其正常工作。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正确操作步骤与方法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按照安全设备的操作手册或说明书进行操作。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严格遵守安全设备的启动、运行和停止程序。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在使用过程中，密切关注安全设备的运行状态，及时发现并处理异常情况。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定期对安全设备进行维护和保养，确保其持续有效。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严禁超载或超速行驶，确保危化品运输过程中的稳定性。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在运输过程中，保持与安全设备相关的通讯设备畅通，以便及时获取信息和指令。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避免在恶劣天气或路况下行驶，以减少事故风险。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若发现安全设备故障或异常情况，应立即停车检查并报告相关部门，确保问题得到及时解决。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91" b="199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387" b="1838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危化品运输安全设备维护规范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紧固件检查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润滑保养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电气系统维护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日常维护与保养要求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1" r="164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132" r="171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定期清理设备表面及内部的灰尘、油污等杂质，保持设备干净、整洁。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检查设备各部位的紧固件是否松动、脱落，确保设备稳定运行。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按照设备使用说明书要求，定期对设备的转动部位、轴承等进行润滑保养，减少磨损。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检查设备电气系统是否正常，包括电线、插头、开关等，确保电气安全。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设备大修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在设备使用一定年限后，进行全面的大修，对设备的性能进行恢复和提升。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设备定期检修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根据设备使用频率和状况，制定合理的定期检修计划，对设备进行全面的检查和维护。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易损件更换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针对设备中的易损件，如密封件、滤芯等，根据其使用寿命和实际情况，制定合理的更换周期。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定期检修与更换周期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https://d.book118.com/316035030102010051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2024-09-17T03:09:56.981</cp:lastPrinted>
  <dcterms:created xsi:type="dcterms:W3CDTF">2024-09-16T19:09:57Z</dcterms:created>
  <dcterms:modified xsi:type="dcterms:W3CDTF">2024-09-16T19:09:59Z</dcterms:modified>
</cp:coreProperties>
</file>