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ED8970-9250-4F4A-92C8-F83ADD773A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8DEEE4-2B73-4DD1-856D-E5A2705625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E956CC-39D1-41A8-B3CD-CDE027BD08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CA8219-4200-435F-AA92-DB2E795F35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01C688-38EF-4F7D-BCA2-BEF8CC08F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AD31D50-9DB8-498E-BFB2-5A4A18F832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152709E-C146-4ECE-95E5-6C6200CE31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80C073-A62F-4725-A7DD-42FFBDB7E1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369643-DF3F-402E-9B42-C6077E4EA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539C62-27A4-4E12-BEC9-979E18FAF4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DEF222-ACB7-4E49-A84C-57C593D372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6035212141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大学生暑假社会实践报告关于实习的工作总结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实习背景与目的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工作内容与成果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专业知识与技能应用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个人能力提升与成长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反思与展望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致谢与感谢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实习背景与目的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实习单位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某知名互联网公司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产品经理助理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实习单位及岗位介绍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深入了解互联网行业及产品经理工作流程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提升专业技能和综合素质，为未来职业发展打下基础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拓展人际关系，增加实践经验和职业机会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实习目的和意义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906" r="28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实习时间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2023年7月1日至2023年8月31日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工作时间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周一至周五，每天9:00-18:00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实习时间安排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工作内容与成果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主要工作职责和任务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763829" y="2541248"/>
            <a:ext cx="2267763" cy="121808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参与市场调研，收集并分析客户需求和行业趋势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095436" y="4987041"/>
            <a:ext cx="2267763" cy="121808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负责项目文档的编写和整理，包括需求说明书、设计文档等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054044" y="4987041"/>
            <a:ext cx="2267763" cy="121808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参与软件开发过程，包括编码、测试和调试等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972595" y="2757148"/>
            <a:ext cx="2267763" cy="121808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协助项目经理进行项目规划和进度管理</a:t>
            </a:r>
          </a:p>
        </p:txBody>
      </p:sp>
      <p:sp>
        <p:nvSpPr>
          <p:cNvPr id="29" name="Freeform 29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7802444" y="2287786"/>
            <a:ext cx="461677" cy="550831"/>
            <a:chOff x="7802444" y="2287786"/>
            <a:chExt cx="461677" cy="550831"/>
          </a:xfrm>
        </p:grpSpPr>
        <p:sp>
          <p:nvSpPr>
            <p:cNvPr id="34" name="Freeform 34"/>
            <p:cNvSpPr/>
            <p:nvPr/>
          </p:nvSpPr>
          <p:spPr>
            <a:xfrm>
              <a:off x="7968655" y="2393704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7802444" y="2287786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3614276" y="3475144"/>
            <a:ext cx="664559" cy="579787"/>
            <a:chOff x="3614276" y="3475144"/>
            <a:chExt cx="664559" cy="579787"/>
          </a:xfrm>
        </p:grpSpPr>
        <p:sp>
          <p:nvSpPr>
            <p:cNvPr id="37" name="Freeform 37"/>
            <p:cNvSpPr/>
            <p:nvPr/>
          </p:nvSpPr>
          <p:spPr>
            <a:xfrm>
              <a:off x="3614276" y="3614495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959938" y="3475144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9" name="Group 39"/>
          <p:cNvGrpSpPr/>
          <p:nvPr/>
        </p:nvGrpSpPr>
        <p:grpSpPr>
          <a:xfrm>
            <a:off x="6455230" y="3620596"/>
            <a:ext cx="577692" cy="614458"/>
            <a:chOff x="6455230" y="3620596"/>
            <a:chExt cx="577692" cy="614458"/>
          </a:xfrm>
        </p:grpSpPr>
        <p:sp>
          <p:nvSpPr>
            <p:cNvPr id="40" name="Freeform 40"/>
            <p:cNvSpPr/>
            <p:nvPr/>
          </p:nvSpPr>
          <p:spPr>
            <a:xfrm>
              <a:off x="6793178" y="3620596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6455230" y="3805762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6594677" y="3921682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6702786" y="3871485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4" name="Group 44"/>
          <p:cNvGrpSpPr/>
          <p:nvPr/>
        </p:nvGrpSpPr>
        <p:grpSpPr>
          <a:xfrm>
            <a:off x="5009105" y="2064915"/>
            <a:ext cx="559445" cy="701973"/>
            <a:chOff x="5009105" y="2064915"/>
            <a:chExt cx="559445" cy="701973"/>
          </a:xfrm>
        </p:grpSpPr>
        <p:sp>
          <p:nvSpPr>
            <p:cNvPr id="45" name="Freeform 45"/>
            <p:cNvSpPr/>
            <p:nvPr/>
          </p:nvSpPr>
          <p:spPr>
            <a:xfrm>
              <a:off x="5400317" y="2064915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5182698" y="2160634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5009105" y="2421786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600381" y="1179195"/>
            <a:ext cx="5566410" cy="5224145"/>
          </a:xfrm>
          <a:custGeom>
            <a:rect l="l" t="t" r="r" b="b"/>
            <a:pathLst>
              <a:path w="21600" h="21600">
                <a:moveTo>
                  <a:pt x="5778" y="21600"/>
                </a:moveTo>
                <a:lnTo>
                  <a:pt x="7938" y="21600"/>
                </a:lnTo>
                <a:lnTo>
                  <a:pt x="12785" y="12409"/>
                </a:lnTo>
                <a:lnTo>
                  <a:pt x="18360" y="12409"/>
                </a:lnTo>
                <a:cubicBezTo>
                  <a:pt x="18360" y="12409"/>
                  <a:pt x="21600" y="12409"/>
                  <a:pt x="21600" y="10800"/>
                </a:cubicBezTo>
                <a:cubicBezTo>
                  <a:pt x="21600" y="9191"/>
                  <a:pt x="18360" y="9191"/>
                  <a:pt x="18360" y="9191"/>
                </a:cubicBezTo>
                <a:lnTo>
                  <a:pt x="12785" y="9191"/>
                </a:lnTo>
                <a:lnTo>
                  <a:pt x="7938" y="0"/>
                </a:lnTo>
                <a:lnTo>
                  <a:pt x="5778" y="0"/>
                </a:lnTo>
                <a:lnTo>
                  <a:pt x="8465" y="9191"/>
                </a:lnTo>
                <a:lnTo>
                  <a:pt x="4591" y="9191"/>
                </a:lnTo>
                <a:lnTo>
                  <a:pt x="2160" y="6893"/>
                </a:lnTo>
                <a:lnTo>
                  <a:pt x="0" y="6893"/>
                </a:lnTo>
                <a:lnTo>
                  <a:pt x="1728" y="10800"/>
                </a:lnTo>
                <a:lnTo>
                  <a:pt x="0" y="14707"/>
                </a:lnTo>
                <a:lnTo>
                  <a:pt x="2160" y="14707"/>
                </a:lnTo>
                <a:lnTo>
                  <a:pt x="4591" y="12409"/>
                </a:lnTo>
                <a:lnTo>
                  <a:pt x="8465" y="12409"/>
                </a:lnTo>
                <a:cubicBezTo>
                  <a:pt x="8465" y="12409"/>
                  <a:pt x="5778" y="21600"/>
                  <a:pt x="5778" y="216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实际工作成果展示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161234" y="1569750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完成市场调研报告，为项目提供了有力的数据支持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94842" y="4158410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协助项目经理成功推进项目，确保项目按时完成并达到预期效果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899028" y="1445268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编写并整理了完整的项目文档，为项目的后续维护提供了便利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899028" y="4698220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在软件开发过程中，发现并解决了一些关键的技术难题，提高了软件的稳定性和性能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482164" y="3015139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积极参与团队的项目成果展示和推广活动，扩大了项目的影响力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2036075" y="5949378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824897" y="-3412461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11078723" y="5451328"/>
            <a:ext cx="569999" cy="569999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1574907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在市场调研阶段，遇到数据收集和分析的困难。通过加强团队协作，利用多种渠道和资源进行数据收集，并运用专业软件进行数据分析，最终成功完成了市场调研报告。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74907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在编写项目文档时，遇到文档格式和内容的规范问题。通过参考公司文档编写规范和相关行业标准，不断改进和完善文档内容，最终提交了符合要求的项目文档。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16589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在软件开发过程中，遇到技术难题和bug修复的挑战。通过积极学习新技术和方法，与团队成员共同探讨解决方案，不断优化代码和测试流程，最终成功解决了技术难题并提高了软件质量。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6589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在项目推进过程中，遇到项目进度延期的风险。通过及时调整项目计划，合理分配资源，加强与团队成员的沟通和协作，最终确保项目按时完成。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工作中遇到的问题及解决方案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专业知识与技能应用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在实习期间，我充分运用了所学的专业知识和技能，如数据分析、市场调研等，为实习单位提供了有价值的建议和方案。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通过与同事和上级的沟通交流，我不断将所学的理论知识与实践相结合，加深了对专业知识的理解，并提高了实际应用能力。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31" b="12531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在处理具体工作任务时，我能够灵活运用所学的专业知识和技能，迅速适应并胜任实习岗位的要求。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所学专业知识和技能在实习中的应用情况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实习过程中新学到的知识和技能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在实习期间，我学习并掌握了新的市场调研方法和工具，如问卷调查、数据分析软件等，提高了市场调研的效率和准确性。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通过参与实际项目，我了解了项目管理的流程和技巧，学会了如何制定项目计划、分配任务、监控进度等。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与不同背景和专业的同事合作，我提高了自己的团队协作和沟通能力，学会了如何有效地进行跨部门协作和项目管理。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实习经历让我认识到专业知识和技能的重要性，我将继续深入学习并不断提升自己的专业素养。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与同事和上级的互动交流让我了解了职场文化和规则，为我未来的职业发展提供了宝贵的经验和启示。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522" r="452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通过实习，我更加明确了自己的职业兴趣和方向，决定未来从事与市场调研和数据分析相关的工作。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对未来职业发展的帮助和启示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https://d.book118.com/316035212141010102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2024-09-27T12:10:35.596</cp:lastPrinted>
  <dcterms:created xsi:type="dcterms:W3CDTF">2024-09-27T04:10:35Z</dcterms:created>
  <dcterms:modified xsi:type="dcterms:W3CDTF">2024-09-27T04:10:37Z</dcterms:modified>
</cp:coreProperties>
</file>