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1DDF5-FEC4-404C-89B5-AF23631C5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EED5C-7730-4DDF-90FD-08A34E140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E4C70-932F-4214-A487-47A5D179F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05FBD-89D8-4BAF-84EA-960E87F2C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506AB1-CA74-4C18-B00B-36C7FCDD5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45733B-6E95-4D59-A699-3D11B43D2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81146-C7AF-47EC-A195-C4297C22A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A2F8C-A321-4794-BE68-EAC599B7A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D3632-BA23-4A97-A912-3B8E756D6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B13BA-DAB7-4610-A612-B7AED207C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67FF7-EFF7-4077-B32C-8CE20BA05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4212300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《微积分应用》ppt课件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无穷级数的应用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微积分的起源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微积分起源于17世纪的欧洲，由牛顿和莱布尼茨两位数学家独立发展。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微积分是为了解决科学、工程和经济等领域中的问题而产生的。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微积分的出现为数学和科学领域带来了巨大的变革和发展。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微积分的应用领域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在物理中，微积分可以用来描述物体的运动规律和力学的性质。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在经济和金融中，微积分可以用来进行成本、收益、效用等的最优化分析。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微积分在物理、工程、经济、金融等领域有广泛的应用。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在工程中，微积分可以用来解决流体动力学、热传导、电路分析等问题。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极限是微积分的基本概念之一，它描述了函数在某一点的变化趋势。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导数描述了函数在某一点的切线斜率，可以用来研究函数的单调性、极值等性质。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积分是微积分的另一个基本概念，它可以用来计算面积、体积、长度等量。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微积分的基本概念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理解导数的定义和性质是掌握导数应用的基础。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导数定义为函数在某一点的切线的斜率，它描述了函数值随自变量变化的速率。导数具有一些基本性质，如可加性、可乘性和链式法则等，这些性质在导数的计算和应用中具有重要作用。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导数在几何中的应用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导数可以用来研究函数的图像，特别是曲线在某一点的切线。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通过求函数的导数，可以得到曲线在某一点的切线斜率，从而确定切线的方向和位置。此外，导数还可以用于研究函数的极值点、拐点等几何特征。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导数在经济学中广泛应用于最优化问题、边际分析和弹性分析。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在经济学中，导数可以用来研究成本、收益、效用等经济函数的极值问题，从而找到最优的资源配置或决策方案。此外，导数还可以用于分析需求弹性、边际收益等经济现象。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导数在经济学中的应用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导数在物理中广泛应用于速度、加速度、温度场等物理量的分析和计算。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在物理中，导数可以用来描述物体的运动状态，如速度和加速度。此外，导数还可以用于分析热传导、波动等现象，如通过求解导数方程来计算温度场的变化和传播。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导数在物理中的应用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定积分是积分的一种，是函数在闭区间上黎曼和的一种极限，本质是求和符号的极限。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定积分的性质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主要包括线性性质、可加性、积分区间的可加性、不定积分和原函数的关系等。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https://d.book118.com/316042123004010045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2024-09-13T16:17:44.348</cp:lastPrinted>
  <dcterms:created xsi:type="dcterms:W3CDTF">2024-09-13T08:17:44Z</dcterms:created>
  <dcterms:modified xsi:type="dcterms:W3CDTF">2024-09-13T08:17:46Z</dcterms:modified>
</cp:coreProperties>
</file>