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2C320-E8FF-4C58-88BD-0FB9C9B19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A44F6-A624-446E-9877-4F20D5F7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31B51-A8D7-4062-993D-F373B7EE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C160A-2E83-4707-A942-E98C373F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04343-27D5-432B-B4C6-C628CF8C2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23974-8808-49B3-A72E-49BFF8B01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ECDED-6C8B-4A1F-B871-9128F1D5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92333-C1BE-490E-904A-6D7B9CA4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A7F1D-1C38-48C7-8285-92C8666F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F0DA8-2AE4-47AE-82AF-64CA04728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9EDFF-6AAF-4C8F-BA6D-C6DA200E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42213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背景图ppt社区护理\n## 1.社区护理的概念与重要性\n### 1.1社区护理的定义及其发展历程\n### 1.2社区护理的重要性及其对居民健康的影响\n### 1.3社区护理在国内外的应用现状及趋势\n## 2.社区护理的服务内容与模式\n### 2.1社区护理的基本服务内容及范围\n### 2.2社区护理的服务模式及其优缺点\n### 2.3社区护理的创新服务模式及实践案例\n## 3.社区护理的人力资源与管理\n### 3.1社区护理的人力资源现状及挑战\n### 3.2社区护理的人力资源管理策略与措施\n### 3.3社区护理的人力资源培训与教育\n## 4.社区护理的质量监控与评估\n### 4.1社区护理的质量监控体系及标准\n### 4.2社区护理的质量评估方法与工具\n### 4.3社区护理的质量改进策略与措施\n## 5.社区护理的法律法规与政策环境\n### 5.1社区护理的法律法规现状及不足\n### 5.2社区护理的政策支持及其影响因素\n### 5.3社区护理的法律法规与政策改进建议\n## 6.社区护理的未来发展趋势与挑战\n### 6.1社区护理的发展趋势及其影响因素\n### 6.2社区护理面临的挑战与问题\n### 6.3社区护理的发展策略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背景图ppt社区护理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社区护理的概念与重要性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社区护理的定义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以家庭、社区为基本服务单位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提供综合性、连续性的护理服务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旨在促进居民健康、预防疾病、延缓衰老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社区护理的发展历程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20世纪初，美国开始兴起社区护理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20世纪中期，社区护理在欧洲、亚洲等地逐渐发展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20世纪末至今，社区护理在全球范围内得到广泛认可和推广</a:t>
                </a:r>
                <a:endParaRPr/>
              </a:p>
            </p:txBody>
          </p:sp>
        </p:grpSp>
        <p:grpSp>
          <p:nvGrpSpPr>
            <p:cNvPr id="24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社区护理与相关概念的关系</a:t>
                </a:r>
                <a:endParaRPr/>
              </a:p>
            </p:txBody>
          </p:sp>
          <p:sp>
            <p:nvSpPr>
              <p:cNvPr id="24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社区护理与家庭护理：服务范围不同，但目标相似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社区护理与临床护理：服务场所不同，但服务内容互补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社区护理的重要性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提高居民健康水平，降低疾病发生率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减轻家庭照顾负担，提高生活质量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节约医疗资源，降低医疗费用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社区护理对居民健康的影响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预防疾病：通过健康教育、健康促进活动，提高居民的健康意识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延缓衰老：提供康复护理、长期照护等服务，延缓老年人身体功能的衰退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提高生活质量：提供心理护理、社会支持等服务，帮助居民应对生活中的压力和挑战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社区护理的重要性及其对居民健康的影响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国内外社区护理的应用现状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国内：社区护理服务逐渐普及，但发展不平衡，各地区差异较大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国外：社区护理服务较为成熟，已成为卫生服务体系的重要组成部分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社区护理的发展趋势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全球化：社区护理理念在全球范围内得到推广，各国纷纷加强社区护理服务体系建设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智能化：借助信息技术，提高社区护理服务的效率和质量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个性化：根据居民的需求和健康状况，提供个性化的护理服务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社区护理在国内外的应用现状及趋势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社区护理的服务内容与模式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社区护理的基本服务内容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健康教育：提高居民的健康意识和自我保健能力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健康促进：开展健康活动，促进居民健康行为的形成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疾病预防：通过筛查、干预等手段，降低疾病发生率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疾病治疗：提供基本的医疗服务，减轻居民的医疗负担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康复护理：为残疾人、慢性病患者等提供康复护理服务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长期照护：为失能、半失能老人提供长期照护服务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心理护理：为居民提供心理支持，帮助其应对生活中的压力和挑战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社会支持：为居民提供社会资源，帮助其解决生活中的困难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社区护理的服务范围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家庭：提供家庭护理服务，满足居民在家庭环境中的护理需求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社区：提供社区护理服务，满足居民在社区环境中的护理需求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机构：提供机构护理服务，满足居民在养老机构、医疗机构等环境中的护理需求</a:t>
            </a:r>
            <a:endParaRPr/>
          </a:p>
        </p:txBody>
      </p: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社区护理的基本服务内容及范围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社区护理的服务模式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基本服务模式：以家庭、社区为基本服务单位，提供综合性、连续性的护理服务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个性化服务模式：根据居民的需求和健康状况，提供个性化的护理服务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团队合作服务模式：多学科团队合作，为居民提供全面、综合的护理服务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远程服务模式：借助信息技术，为居民提供远程护理服务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社区护理服务模式的优缺点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优点：服务范围广泛，满足不同居民的需求；服务方式灵活，适应居民的生活习惯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缺点：服务资源有限，难以满足所有居民的需求；服务质量参差不齐，影响居民的健康水平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社区护理的服务模式及其优缺点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社区护理的创新服务模式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互联网+社区护理：借助互联网技术，提供线上护理服务，提高服务效率和质量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健康管理中心：以健康管理为核心，提供综合性的健康管理服务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护理驿站：以社区为基础，提供便捷、高效的护理服务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社区护理的实践案例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某市社区卫生服务中心：通过健康管理中心，为居民提供全面的健康管理服务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某社区护理驿站：通过护理驿站，为居民提供便捷、高效的护理服务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社区护理的创新服务模式及实践案例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社区护理的人力资源与管理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社区护理的人力资源现状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人员数量不足：社区护理人员数量难以满足居民的需求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人员素质不高：社区护理人员学历、职称等整体素质相对较低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人员结构不合理：社区护理人员年龄、性别等结构不合理，影响服务质量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社区护理面临的挑战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人才招聘难：社区护理人员招聘困难，难以吸引优秀人才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人才流失严重：社区护理人员流失率高，影响服务体系的稳定和发展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培训教育不足：社区护理人员培训教育不足，影响服务质量的提高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社区护理的人力资源现状及挑战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社区护理的人力资源管理策略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人才引进策略：制定优惠政策，吸引优秀人才加入社区护理队伍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人才激励策略：建立激励机制，提高社区护理人员的工作积极性和满意度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人才培训策略：加强培训教育，提高社区护理人员的业务能力和综合素质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社区护理的人力资源管理措施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完善招聘机制：优化招聘流程，拓宽招聘渠道，吸引优秀人才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落实激励机制：提高社区护理人员的薪酬待遇，完善福利制度，提高工作积极性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加强培训教育：建立培训教育体系，提供多样化的培训内容，提高服务质量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社区护理的人力资源管理策略与措施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社区护理的人力资源培训需求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技能培训：提高社区护理人员的操作技能和服务水平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素质培训：提高社区护理人员的职业道德、沟通能力和团队协作能力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管理培训：提高社区护理人员的管理能力和领导力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社区护理的人力资源培训方法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线上培训：利用互联网技术，开展线上培训，提高培训效率和质量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线下培训：组织培训班、研讨会等活动，提高社区护理人员的实践能力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实践培训：通过实践基地、实习等形式，提高社区护理人员的实际操作能力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社区护理的人力资源培训与教育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https://d.book118.com/316042213055010051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背景图ppt社区护理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2024-09-17T01:35:54.376</cp:lastPrinted>
  <dcterms:created xsi:type="dcterms:W3CDTF">2024-09-16T17:35:54Z</dcterms:created>
  <dcterms:modified xsi:type="dcterms:W3CDTF">2024-09-16T17:35:56Z</dcterms:modified>
</cp:coreProperties>
</file>