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78A50-F6AE-4853-B3E1-B9031420A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C7AC9-B719-4647-8FDF-FB3A3DBC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1845-3594-4F37-9349-8FF53947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8E36E-4276-453B-9EAA-0D08911AA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4F6BC-35B9-4EAD-8C94-1453EB479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F4453-064E-477B-9258-A2389E63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264A2-DDFC-4C5C-BE99-E4C9EE01D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E2864-2CF9-4D42-A914-A2E3AD78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624BC-E290-49E9-A222-0D5429625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C4711-313C-4B49-A007-8AC03F28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3A598-795C-4B1C-8B5A-3EE37CB4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5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4223503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浙教版三年级上册道德与法治41《做个好邻居》  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做个好邻居的行为准则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做个好邻居的意义和价值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良好的邻里关系能够为居民提供相互支持和帮助，在遇到困难时能够得到邻居的帮助和支持。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相互支持和帮助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社区安全和稳定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和谐的邻里关系有助于维护社区的安全和稳定，减少犯罪和不良行为的发生。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良好的邻里关系能够营造一个友善、和谐的居住环境，提高居民的生活质量。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邻里关系的重要性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和谐的邻里关系能够增进居民之间的友谊和信任，形成良好的社区氛围。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增进友谊和信任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邻里之间可以共同协商解决问题，如环境卫生、公共设施等，促进社区的共同进步。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共同解决问题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和谐的邻里关系有助于促进社区的发展和进步，提高社区的凝聚力和向心力。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建立和谐邻里关系的好处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作为好邻居，应该遵守社会公德，尊重他人的权利和利益，不干扰他人的正常生活。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遵守社会公德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积极参与社区事务，为社区的发展和进步贡献自己的力量。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关心社区事务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友好地对待邻居，尊重他们的意见和感受，建立良好的人际关系。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友善待人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做个好邻居的必要性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做个好邻居的行为准则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不随意进入他人住宅或使用他人私人物品。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尊重他人的私人空间，不长时间留宿或大声喧哗。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保护他人隐私，不传播他人私人信息。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尊重他人隐私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遵守小区或公共场所的规定，不乱扔垃圾、不随地吐痰。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排队等待电梯、公共卫生间等公共资源，不拥挤、不插队。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尊重他人的权益，不占用公共空间或资源。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遵守公共秩序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保持环境整洁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爱护小区或公共场所的绿化和设施，不随意破坏或损坏。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保持公共区域的卫生和整洁，不乱扔垃圾、不乱涂乱画。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遵守垃圾分类规定，正确投放垃圾。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积极参与社区或邻里活动，增进彼此之间的了解和友谊。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互相学习、互相帮助，共同提高自身素质和社区文明程度。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关心邻居的生活和需求，提供必要的帮助和支持。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友好互助，共同进步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做个好邻居的实践方法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了解邻居基本情况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在打招呼的过程中，可以询问一下邻居的基本情况，比如住在哪里、家里有几口人等，增进彼此的了解。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见面时主动问好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每次见到邻居，无论是早上还是晚上，都可以主动打个招呼，问候一下。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分享自己的情况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也可以适当地分享自己的情况，比如自己是哪里人、从事什么工作等，让邻居更好地了解自己。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主动与邻居打招呼，增进了解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https://d.book118.com/316042235034010033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2024-09-01T17:03:22.396</cp:lastPrinted>
  <dcterms:created xsi:type="dcterms:W3CDTF">2024-09-01T09:03:22Z</dcterms:created>
  <dcterms:modified xsi:type="dcterms:W3CDTF">2024-09-01T09:03:24Z</dcterms:modified>
</cp:coreProperties>
</file>