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D46FB6-7A8E-4DD4-820D-55B86FE4FD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3C4D7E-B2B6-4DA2-AE5E-4E573BA69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CF5C4E-2E41-45A2-8313-A03D43ED2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B880E3-C06B-44D1-ABC5-5BFDF45A2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19DEF0-E9C4-44B5-A823-26B787E4E6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8B95B0-5159-4AE0-92C9-9B3674329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660E26-6C76-4502-AE7E-3452CC713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263E3D-45C2-46D4-9E35-D78E139AD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ABD07B-E7F0-4072-8477-415C7A66D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B94EF-B1E5-46C8-98BB-CF627B4FB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3029CE-03D5-456C-8F96-E71CED40B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043112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建立有效的学校家庭合作关系来培养家长会习惯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学校家庭合作关系的现状分析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建立有效学校家庭合作关系的策略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培养家长会习惯的实践方法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案例分析：成功建立学校家庭合作关系的实例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培养学生全面发展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加强家庭教育指导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67" r="1167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167" r="1167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通过建立有效的学校家庭合作关系，促进家长参与学校教育，提高学生的学习效果。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家校合作有助于培养学生的良好习惯、品德素养和综合能力，促进学生全面发展。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学校通过与家庭合作，为家长提供教育指导和方法，帮助家长更好地履行教育职责。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家长会习惯的重要性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促进家校沟通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家长会是学校与家庭之间沟通的重要桥梁，有助于双方及时了解学生的学习和生活情况，共同解决问题。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提高家长参与度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通过家长会，鼓励家长积极参与学校教育和活动，增强家长的教育责任感和参与度。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培养学生自主能力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家长会习惯有助于培养学生的自主意识和自我管理能力，提高学生的综合素质和未来发展潜力。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学校家庭合作关系的现状分析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目前，学校与家庭之间的沟通方式主要包括电话、短信、邮件和在线平台等。这些方式虽然便捷，但沟通效果参差不齐。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542" r="21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大多数学校会定期向家长发送学校通知、学生作业和考试成绩等信息，但沟通频率较低，缺乏深度交流。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沟通频率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学校向家长传递的信息以学生的学习表现和成绩为主，较少涉及学生的兴趣爱好、心理健康等方面。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沟通内容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学校与家庭之间的沟通现状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参与程度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满意度调查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家长会参与程度和满意度调查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根据调查显示，大部分家长对学校的整体表现持满意态度，但在一些具体方面，如教学质量、学生管理等方面存在不满意的情况。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大部分家长会积极参与学校组织的各项活动，如家长会、运动会等，但仍有部分家长由于工作等原因无法参与。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沟通不畅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部分家长反映，学校与家庭之间的沟通不够顺畅，有时难以及时获取学生的学习和生活信息。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参与不足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由于工作等原因，部分家长无法参与学校的各项活动，导致家校合作不够紧密。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需求差异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不同家庭对学生的教育需求存在差异，学校难以满足所有家庭的需求，导致一些家庭对学校的教育方式不满意。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教育理念不同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学校和家庭在教育理念上存在差异，如学校更注重学生的学术表现，而家庭可能更关注学生的兴趣爱好和心理健康等方面。这种差异可能导致家校合作的不顺畅。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时间安排冲突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由于学校和家庭的时间安排可能存在冲突，如学校的活动时间与家长的工作时间重叠等，这也可能导致家校合作的困难。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存在的问题和挑战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建立有效学校家庭合作关系的策略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学校应定期组织家长会，为家长提供了解学校教育理念、教学计划和学生表现的机会。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定期举行家长会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家访制度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542" r="13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利用现代通讯工具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750" r="15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教师定期进行家访，深入了解学生的家庭环境和成长背景，与家长建立信任和合作关系。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通过电话、短信、电子邮件和社交媒体等方式，保持学校与家庭之间的即时沟通。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加强学校与家庭之间的沟通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667" r="13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提供翻译服务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对于非母语家庭，提供翻译服务以确保信息的准确传达和理解。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明确会议目的和议程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提前告知家长会议的主题和议程，以便家长有针对性地参与讨论。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鼓励家长发言和提问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为家长提供表达观点和提问的机会，增强家长的参与感和满意度。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提升家长会的参与度和满意度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https://d.book118.com/316043112021010042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2024-09-09T08:53:09.783</cp:lastPrinted>
  <dcterms:created xsi:type="dcterms:W3CDTF">2024-09-09T00:53:09Z</dcterms:created>
  <dcterms:modified xsi:type="dcterms:W3CDTF">2024-09-09T00:53:11Z</dcterms:modified>
</cp:coreProperties>
</file>